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303" r:id="rId6"/>
    <p:sldId id="307" r:id="rId7"/>
    <p:sldId id="426" r:id="rId8"/>
    <p:sldId id="433" r:id="rId9"/>
    <p:sldId id="434" r:id="rId10"/>
    <p:sldId id="437" r:id="rId11"/>
    <p:sldId id="435" r:id="rId12"/>
    <p:sldId id="436" r:id="rId13"/>
    <p:sldId id="395" r:id="rId14"/>
    <p:sldId id="32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3B3D2"/>
    <a:srgbClr val="032854"/>
    <a:srgbClr val="3263B1"/>
    <a:srgbClr val="1F4E79"/>
    <a:srgbClr val="49A7C8"/>
    <a:srgbClr val="90B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4" autoAdjust="0"/>
    <p:restoredTop sz="75814" autoAdjust="0"/>
  </p:normalViewPr>
  <p:slideViewPr>
    <p:cSldViewPr snapToGrid="0" showGuides="1">
      <p:cViewPr varScale="1">
        <p:scale>
          <a:sx n="66" d="100"/>
          <a:sy n="66" d="100"/>
        </p:scale>
        <p:origin x="1015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刚" userId="27022d02-0f30-4be2-ba85-2611e7cd8132" providerId="ADAL" clId="{2A64E697-A46E-44E8-AD78-3C91B25EB259}"/>
    <pc:docChg chg="undo custSel addSld delSld modSld">
      <pc:chgData name="王刚" userId="27022d02-0f30-4be2-ba85-2611e7cd8132" providerId="ADAL" clId="{2A64E697-A46E-44E8-AD78-3C91B25EB259}" dt="2022-03-16T03:51:02.721" v="1401"/>
      <pc:docMkLst>
        <pc:docMk/>
      </pc:docMkLst>
      <pc:sldChg chg="modSp">
        <pc:chgData name="王刚" userId="27022d02-0f30-4be2-ba85-2611e7cd8132" providerId="ADAL" clId="{2A64E697-A46E-44E8-AD78-3C91B25EB259}" dt="2022-03-15T03:46:19.353" v="2"/>
        <pc:sldMkLst>
          <pc:docMk/>
          <pc:sldMk cId="3424583791" sldId="256"/>
        </pc:sldMkLst>
        <pc:spChg chg="mod">
          <ac:chgData name="王刚" userId="27022d02-0f30-4be2-ba85-2611e7cd8132" providerId="ADAL" clId="{2A64E697-A46E-44E8-AD78-3C91B25EB259}" dt="2022-03-15T03:46:19.353" v="2"/>
          <ac:spMkLst>
            <pc:docMk/>
            <pc:sldMk cId="3424583791" sldId="256"/>
            <ac:spMk id="39" creationId="{27C73111-5FC2-4B4B-9C3E-8A832DBAF85B}"/>
          </ac:spMkLst>
        </pc:spChg>
      </pc:sldChg>
      <pc:sldChg chg="modTransition">
        <pc:chgData name="王刚" userId="27022d02-0f30-4be2-ba85-2611e7cd8132" providerId="ADAL" clId="{2A64E697-A46E-44E8-AD78-3C91B25EB259}" dt="2022-03-16T03:38:26.550" v="18"/>
        <pc:sldMkLst>
          <pc:docMk/>
          <pc:sldMk cId="203744432" sldId="395"/>
        </pc:sldMkLst>
      </pc:sldChg>
      <pc:sldChg chg="modSp">
        <pc:chgData name="王刚" userId="27022d02-0f30-4be2-ba85-2611e7cd8132" providerId="ADAL" clId="{2A64E697-A46E-44E8-AD78-3C91B25EB259}" dt="2022-03-16T03:41:41.553" v="202" actId="14100"/>
        <pc:sldMkLst>
          <pc:docMk/>
          <pc:sldMk cId="1649309285" sldId="410"/>
        </pc:sldMkLst>
        <pc:spChg chg="mod">
          <ac:chgData name="王刚" userId="27022d02-0f30-4be2-ba85-2611e7cd8132" providerId="ADAL" clId="{2A64E697-A46E-44E8-AD78-3C91B25EB259}" dt="2022-03-16T03:41:39.773" v="198" actId="1076"/>
          <ac:spMkLst>
            <pc:docMk/>
            <pc:sldMk cId="1649309285" sldId="410"/>
            <ac:spMk id="94" creationId="{5D6C8C3E-446F-4E7B-BEE5-BBB39176F090}"/>
          </ac:spMkLst>
        </pc:spChg>
        <pc:spChg chg="mod">
          <ac:chgData name="王刚" userId="27022d02-0f30-4be2-ba85-2611e7cd8132" providerId="ADAL" clId="{2A64E697-A46E-44E8-AD78-3C91B25EB259}" dt="2022-03-16T03:41:40.674" v="200" actId="1076"/>
          <ac:spMkLst>
            <pc:docMk/>
            <pc:sldMk cId="1649309285" sldId="410"/>
            <ac:spMk id="95" creationId="{4267CA91-F84C-4F1D-B095-B366B3CD7A0A}"/>
          </ac:spMkLst>
        </pc:spChg>
        <pc:spChg chg="mod">
          <ac:chgData name="王刚" userId="27022d02-0f30-4be2-ba85-2611e7cd8132" providerId="ADAL" clId="{2A64E697-A46E-44E8-AD78-3C91B25EB259}" dt="2022-03-16T03:41:40.190" v="199" actId="1076"/>
          <ac:spMkLst>
            <pc:docMk/>
            <pc:sldMk cId="1649309285" sldId="410"/>
            <ac:spMk id="96" creationId="{CC0D9DBC-7661-4F9C-B514-3656E3AC3FF3}"/>
          </ac:spMkLst>
        </pc:spChg>
        <pc:cxnChg chg="mod">
          <ac:chgData name="王刚" userId="27022d02-0f30-4be2-ba85-2611e7cd8132" providerId="ADAL" clId="{2A64E697-A46E-44E8-AD78-3C91B25EB259}" dt="2022-03-16T03:41:41.553" v="202" actId="14100"/>
          <ac:cxnSpMkLst>
            <pc:docMk/>
            <pc:sldMk cId="1649309285" sldId="410"/>
            <ac:cxnSpMk id="75" creationId="{AD8A5F98-E3FD-48FA-AC79-C69247451438}"/>
          </ac:cxnSpMkLst>
        </pc:cxnChg>
        <pc:cxnChg chg="mod">
          <ac:chgData name="王刚" userId="27022d02-0f30-4be2-ba85-2611e7cd8132" providerId="ADAL" clId="{2A64E697-A46E-44E8-AD78-3C91B25EB259}" dt="2022-03-16T03:41:41.067" v="201" actId="14100"/>
          <ac:cxnSpMkLst>
            <pc:docMk/>
            <pc:sldMk cId="1649309285" sldId="410"/>
            <ac:cxnSpMk id="76" creationId="{3393BBD3-19F0-4C0C-B4A9-28D20B4D285B}"/>
          </ac:cxnSpMkLst>
        </pc:cxnChg>
      </pc:sldChg>
      <pc:sldChg chg="modSp del">
        <pc:chgData name="王刚" userId="27022d02-0f30-4be2-ba85-2611e7cd8132" providerId="ADAL" clId="{2A64E697-A46E-44E8-AD78-3C91B25EB259}" dt="2022-03-16T03:50:59.152" v="1389" actId="2696"/>
        <pc:sldMkLst>
          <pc:docMk/>
          <pc:sldMk cId="4004708629" sldId="422"/>
        </pc:sldMkLst>
        <pc:spChg chg="mod">
          <ac:chgData name="王刚" userId="27022d02-0f30-4be2-ba85-2611e7cd8132" providerId="ADAL" clId="{2A64E697-A46E-44E8-AD78-3C91B25EB259}" dt="2022-03-16T03:47:44.964" v="928" actId="1076"/>
          <ac:spMkLst>
            <pc:docMk/>
            <pc:sldMk cId="4004708629" sldId="422"/>
            <ac:spMk id="2" creationId="{AFEA4BD3-BFAD-4B64-BBA5-A8D8756FDA38}"/>
          </ac:spMkLst>
        </pc:spChg>
      </pc:sldChg>
      <pc:sldChg chg="addSp modSp add modTransition">
        <pc:chgData name="王刚" userId="27022d02-0f30-4be2-ba85-2611e7cd8132" providerId="ADAL" clId="{2A64E697-A46E-44E8-AD78-3C91B25EB259}" dt="2022-03-16T03:41:41.956" v="203"/>
        <pc:sldMkLst>
          <pc:docMk/>
          <pc:sldMk cId="1968165918" sldId="423"/>
        </pc:sldMkLst>
        <pc:spChg chg="add mod">
          <ac:chgData name="王刚" userId="27022d02-0f30-4be2-ba85-2611e7cd8132" providerId="ADAL" clId="{2A64E697-A46E-44E8-AD78-3C91B25EB259}" dt="2022-03-16T03:40:49.061" v="181" actId="20577"/>
          <ac:spMkLst>
            <pc:docMk/>
            <pc:sldMk cId="1968165918" sldId="423"/>
            <ac:spMk id="4" creationId="{70DE9EEC-31D5-440B-A59E-E15237F8D789}"/>
          </ac:spMkLst>
        </pc:spChg>
        <pc:spChg chg="add mod">
          <ac:chgData name="王刚" userId="27022d02-0f30-4be2-ba85-2611e7cd8132" providerId="ADAL" clId="{2A64E697-A46E-44E8-AD78-3C91B25EB259}" dt="2022-03-16T03:40:27.507" v="55" actId="948"/>
          <ac:spMkLst>
            <pc:docMk/>
            <pc:sldMk cId="1968165918" sldId="423"/>
            <ac:spMk id="5" creationId="{A50EFC92-F52B-41CB-87BD-38F4C36B4314}"/>
          </ac:spMkLst>
        </pc:spChg>
        <pc:spChg chg="add mod ord">
          <ac:chgData name="王刚" userId="27022d02-0f30-4be2-ba85-2611e7cd8132" providerId="ADAL" clId="{2A64E697-A46E-44E8-AD78-3C91B25EB259}" dt="2022-03-16T03:40:50.285" v="185"/>
          <ac:spMkLst>
            <pc:docMk/>
            <pc:sldMk cId="1968165918" sldId="423"/>
            <ac:spMk id="6" creationId="{96D72E79-774D-4CD7-88DD-0D8289743B43}"/>
          </ac:spMkLst>
        </pc:spChg>
        <pc:spChg chg="add mod">
          <ac:chgData name="王刚" userId="27022d02-0f30-4be2-ba85-2611e7cd8132" providerId="ADAL" clId="{2A64E697-A46E-44E8-AD78-3C91B25EB259}" dt="2022-03-16T03:40:27.546" v="104"/>
          <ac:spMkLst>
            <pc:docMk/>
            <pc:sldMk cId="1968165918" sldId="423"/>
            <ac:spMk id="7" creationId="{8185C843-667E-4890-A152-703BADCC4408}"/>
          </ac:spMkLst>
        </pc:spChg>
        <pc:spChg chg="add mod">
          <ac:chgData name="王刚" userId="27022d02-0f30-4be2-ba85-2611e7cd8132" providerId="ADAL" clId="{2A64E697-A46E-44E8-AD78-3C91B25EB259}" dt="2022-03-16T03:40:27.546" v="104"/>
          <ac:spMkLst>
            <pc:docMk/>
            <pc:sldMk cId="1968165918" sldId="423"/>
            <ac:spMk id="8" creationId="{1B037E51-133B-45B1-9000-2C21F34E46F2}"/>
          </ac:spMkLst>
        </pc:spChg>
        <pc:spChg chg="add mod">
          <ac:chgData name="王刚" userId="27022d02-0f30-4be2-ba85-2611e7cd8132" providerId="ADAL" clId="{2A64E697-A46E-44E8-AD78-3C91B25EB259}" dt="2022-03-16T03:40:50.285" v="183"/>
          <ac:spMkLst>
            <pc:docMk/>
            <pc:sldMk cId="1968165918" sldId="423"/>
            <ac:spMk id="9" creationId="{1E12F4C6-3952-4B3A-9321-2AB9AF4C38C2}"/>
          </ac:spMkLst>
        </pc:spChg>
        <pc:spChg chg="add">
          <ac:chgData name="王刚" userId="27022d02-0f30-4be2-ba85-2611e7cd8132" providerId="ADAL" clId="{2A64E697-A46E-44E8-AD78-3C91B25EB259}" dt="2022-03-16T03:40:51.122" v="190"/>
          <ac:spMkLst>
            <pc:docMk/>
            <pc:sldMk cId="1968165918" sldId="423"/>
            <ac:spMk id="12" creationId="{7AAA57E1-944F-46AA-8504-04C0B3A50092}"/>
          </ac:spMkLst>
        </pc:spChg>
        <pc:spChg chg="add">
          <ac:chgData name="王刚" userId="27022d02-0f30-4be2-ba85-2611e7cd8132" providerId="ADAL" clId="{2A64E697-A46E-44E8-AD78-3C91B25EB259}" dt="2022-03-16T03:40:51.122" v="190"/>
          <ac:spMkLst>
            <pc:docMk/>
            <pc:sldMk cId="1968165918" sldId="423"/>
            <ac:spMk id="15" creationId="{F964898A-5CD3-4767-8BB4-3248BC551A55}"/>
          </ac:spMkLst>
        </pc:spChg>
        <pc:spChg chg="add">
          <ac:chgData name="王刚" userId="27022d02-0f30-4be2-ba85-2611e7cd8132" providerId="ADAL" clId="{2A64E697-A46E-44E8-AD78-3C91B25EB259}" dt="2022-03-16T03:40:51.122" v="190"/>
          <ac:spMkLst>
            <pc:docMk/>
            <pc:sldMk cId="1968165918" sldId="423"/>
            <ac:spMk id="16" creationId="{B5E1053E-C49B-45D1-8804-CDFEC9439044}"/>
          </ac:spMkLst>
        </pc:spChg>
        <pc:spChg chg="add">
          <ac:chgData name="王刚" userId="27022d02-0f30-4be2-ba85-2611e7cd8132" providerId="ADAL" clId="{2A64E697-A46E-44E8-AD78-3C91B25EB259}" dt="2022-03-16T03:40:51.122" v="190"/>
          <ac:spMkLst>
            <pc:docMk/>
            <pc:sldMk cId="1968165918" sldId="423"/>
            <ac:spMk id="17" creationId="{568C6BC6-BBDE-4751-997E-9299B812476F}"/>
          </ac:spMkLst>
        </pc:spChg>
        <pc:spChg chg="add">
          <ac:chgData name="王刚" userId="27022d02-0f30-4be2-ba85-2611e7cd8132" providerId="ADAL" clId="{2A64E697-A46E-44E8-AD78-3C91B25EB259}" dt="2022-03-16T03:40:51.122" v="190"/>
          <ac:spMkLst>
            <pc:docMk/>
            <pc:sldMk cId="1968165918" sldId="423"/>
            <ac:spMk id="18" creationId="{5A989B3C-7532-44A4-8E94-D6AA91CEFB6B}"/>
          </ac:spMkLst>
        </pc:spChg>
        <pc:grpChg chg="add mod ord">
          <ac:chgData name="王刚" userId="27022d02-0f30-4be2-ba85-2611e7cd8132" providerId="ADAL" clId="{2A64E697-A46E-44E8-AD78-3C91B25EB259}" dt="2022-03-16T03:40:50.286" v="187"/>
          <ac:grpSpMkLst>
            <pc:docMk/>
            <pc:sldMk cId="1968165918" sldId="423"/>
            <ac:grpSpMk id="10" creationId="{F0C865DB-27FD-4EBF-A408-3CF3571B85B2}"/>
          </ac:grpSpMkLst>
        </pc:grpChg>
        <pc:graphicFrameChg chg="add">
          <ac:chgData name="王刚" userId="27022d02-0f30-4be2-ba85-2611e7cd8132" providerId="ADAL" clId="{2A64E697-A46E-44E8-AD78-3C91B25EB259}" dt="2022-03-16T03:40:51.122" v="190"/>
          <ac:graphicFrameMkLst>
            <pc:docMk/>
            <pc:sldMk cId="1968165918" sldId="423"/>
            <ac:graphicFrameMk id="11" creationId="{201F1420-5FDD-468C-A4B3-C6A571BE2300}"/>
          </ac:graphicFrameMkLst>
        </pc:graphicFrameChg>
        <pc:graphicFrameChg chg="add">
          <ac:chgData name="王刚" userId="27022d02-0f30-4be2-ba85-2611e7cd8132" providerId="ADAL" clId="{2A64E697-A46E-44E8-AD78-3C91B25EB259}" dt="2022-03-16T03:40:51.122" v="190"/>
          <ac:graphicFrameMkLst>
            <pc:docMk/>
            <pc:sldMk cId="1968165918" sldId="423"/>
            <ac:graphicFrameMk id="13" creationId="{4B20B0B5-8841-4098-B8E4-A8860C425CD9}"/>
          </ac:graphicFrameMkLst>
        </pc:graphicFrameChg>
        <pc:graphicFrameChg chg="add">
          <ac:chgData name="王刚" userId="27022d02-0f30-4be2-ba85-2611e7cd8132" providerId="ADAL" clId="{2A64E697-A46E-44E8-AD78-3C91B25EB259}" dt="2022-03-16T03:40:51.122" v="190"/>
          <ac:graphicFrameMkLst>
            <pc:docMk/>
            <pc:sldMk cId="1968165918" sldId="423"/>
            <ac:graphicFrameMk id="14" creationId="{7CDF1169-8168-4AFA-B45A-B4A045136505}"/>
          </ac:graphicFrameMkLst>
        </pc:graphicFrameChg>
        <pc:picChg chg="add mod ord">
          <ac:chgData name="王刚" userId="27022d02-0f30-4be2-ba85-2611e7cd8132" providerId="ADAL" clId="{2A64E697-A46E-44E8-AD78-3C91B25EB259}" dt="2022-03-16T03:40:50.286" v="189"/>
          <ac:picMkLst>
            <pc:docMk/>
            <pc:sldMk cId="1968165918" sldId="423"/>
            <ac:picMk id="3" creationId="{BE4F38D2-3AC1-47C8-A1DB-DE05656FE529}"/>
          </ac:picMkLst>
        </pc:picChg>
      </pc:sldChg>
      <pc:sldChg chg="addSp delSp modSp add modTransition">
        <pc:chgData name="王刚" userId="27022d02-0f30-4be2-ba85-2611e7cd8132" providerId="ADAL" clId="{2A64E697-A46E-44E8-AD78-3C91B25EB259}" dt="2022-03-16T03:45:13.479" v="921"/>
        <pc:sldMkLst>
          <pc:docMk/>
          <pc:sldMk cId="1295065600" sldId="424"/>
        </pc:sldMkLst>
        <pc:spChg chg="add mod">
          <ac:chgData name="王刚" userId="27022d02-0f30-4be2-ba85-2611e7cd8132" providerId="ADAL" clId="{2A64E697-A46E-44E8-AD78-3C91B25EB259}" dt="2022-03-16T03:44:04.208" v="637"/>
          <ac:spMkLst>
            <pc:docMk/>
            <pc:sldMk cId="1295065600" sldId="424"/>
            <ac:spMk id="4" creationId="{D59F5423-A48D-4EC2-BFDD-9D42D3F0964C}"/>
          </ac:spMkLst>
        </pc:spChg>
        <pc:spChg chg="add mod">
          <ac:chgData name="王刚" userId="27022d02-0f30-4be2-ba85-2611e7cd8132" providerId="ADAL" clId="{2A64E697-A46E-44E8-AD78-3C91B25EB259}" dt="2022-03-16T03:44:28.059" v="712"/>
          <ac:spMkLst>
            <pc:docMk/>
            <pc:sldMk cId="1295065600" sldId="424"/>
            <ac:spMk id="5" creationId="{1FBA3930-F382-4C6A-A721-56500C4E82C3}"/>
          </ac:spMkLst>
        </pc:spChg>
        <pc:spChg chg="add mod">
          <ac:chgData name="王刚" userId="27022d02-0f30-4be2-ba85-2611e7cd8132" providerId="ADAL" clId="{2A64E697-A46E-44E8-AD78-3C91B25EB259}" dt="2022-03-16T03:44:46.701" v="769"/>
          <ac:spMkLst>
            <pc:docMk/>
            <pc:sldMk cId="1295065600" sldId="424"/>
            <ac:spMk id="6" creationId="{5C873100-EF38-4A5A-8648-4DB2F3A8597D}"/>
          </ac:spMkLst>
        </pc:spChg>
        <pc:spChg chg="add mod">
          <ac:chgData name="王刚" userId="27022d02-0f30-4be2-ba85-2611e7cd8132" providerId="ADAL" clId="{2A64E697-A46E-44E8-AD78-3C91B25EB259}" dt="2022-03-16T03:44:57.025" v="826"/>
          <ac:spMkLst>
            <pc:docMk/>
            <pc:sldMk cId="1295065600" sldId="424"/>
            <ac:spMk id="7" creationId="{29BD1218-7793-4B23-BA29-88CA3B2B1C64}"/>
          </ac:spMkLst>
        </pc:spChg>
        <pc:spChg chg="add mod">
          <ac:chgData name="王刚" userId="27022d02-0f30-4be2-ba85-2611e7cd8132" providerId="ADAL" clId="{2A64E697-A46E-44E8-AD78-3C91B25EB259}" dt="2022-03-16T03:45:04.710" v="879"/>
          <ac:spMkLst>
            <pc:docMk/>
            <pc:sldMk cId="1295065600" sldId="424"/>
            <ac:spMk id="8" creationId="{BDD7A655-DF1B-45BA-9F21-E4E5B309577F}"/>
          </ac:spMkLst>
        </pc:spChg>
        <pc:spChg chg="add mod">
          <ac:chgData name="王刚" userId="27022d02-0f30-4be2-ba85-2611e7cd8132" providerId="ADAL" clId="{2A64E697-A46E-44E8-AD78-3C91B25EB259}" dt="2022-03-16T03:45:10.834" v="901" actId="207"/>
          <ac:spMkLst>
            <pc:docMk/>
            <pc:sldMk cId="1295065600" sldId="424"/>
            <ac:spMk id="9" creationId="{7253C5AA-2B7A-40E6-AF87-C698C906AE34}"/>
          </ac:spMkLst>
        </pc:spChg>
        <pc:spChg chg="add mod">
          <ac:chgData name="王刚" userId="27022d02-0f30-4be2-ba85-2611e7cd8132" providerId="ADAL" clId="{2A64E697-A46E-44E8-AD78-3C91B25EB259}" dt="2022-03-16T03:45:10.835" v="903" actId="207"/>
          <ac:spMkLst>
            <pc:docMk/>
            <pc:sldMk cId="1295065600" sldId="424"/>
            <ac:spMk id="10" creationId="{42261C72-F7BA-4F6E-923E-E08EE8DA58EB}"/>
          </ac:spMkLst>
        </pc:spChg>
        <pc:spChg chg="add mod">
          <ac:chgData name="王刚" userId="27022d02-0f30-4be2-ba85-2611e7cd8132" providerId="ADAL" clId="{2A64E697-A46E-44E8-AD78-3C91B25EB259}" dt="2022-03-16T03:45:10.837" v="907" actId="207"/>
          <ac:spMkLst>
            <pc:docMk/>
            <pc:sldMk cId="1295065600" sldId="424"/>
            <ac:spMk id="11" creationId="{4BE668DD-5F4D-406C-A08D-E78457704367}"/>
          </ac:spMkLst>
        </pc:spChg>
        <pc:spChg chg="add mod">
          <ac:chgData name="王刚" userId="27022d02-0f30-4be2-ba85-2611e7cd8132" providerId="ADAL" clId="{2A64E697-A46E-44E8-AD78-3C91B25EB259}" dt="2022-03-16T03:45:10.838" v="909" actId="207"/>
          <ac:spMkLst>
            <pc:docMk/>
            <pc:sldMk cId="1295065600" sldId="424"/>
            <ac:spMk id="12" creationId="{10DF0252-615A-4407-97A4-D39568A71189}"/>
          </ac:spMkLst>
        </pc:spChg>
        <pc:spChg chg="add mod">
          <ac:chgData name="王刚" userId="27022d02-0f30-4be2-ba85-2611e7cd8132" providerId="ADAL" clId="{2A64E697-A46E-44E8-AD78-3C91B25EB259}" dt="2022-03-16T03:43:14.873" v="388" actId="948"/>
          <ac:spMkLst>
            <pc:docMk/>
            <pc:sldMk cId="1295065600" sldId="424"/>
            <ac:spMk id="13" creationId="{B3044F8E-6E3D-47EE-88E1-DFFA767F1696}"/>
          </ac:spMkLst>
        </pc:spChg>
        <pc:spChg chg="add mod ord">
          <ac:chgData name="王刚" userId="27022d02-0f30-4be2-ba85-2611e7cd8132" providerId="ADAL" clId="{2A64E697-A46E-44E8-AD78-3C91B25EB259}" dt="2022-03-16T03:45:10.843" v="915"/>
          <ac:spMkLst>
            <pc:docMk/>
            <pc:sldMk cId="1295065600" sldId="424"/>
            <ac:spMk id="14" creationId="{59F8DB6D-7B02-4A50-990D-855F3E30B330}"/>
          </ac:spMkLst>
        </pc:spChg>
        <pc:spChg chg="add mod">
          <ac:chgData name="王刚" userId="27022d02-0f30-4be2-ba85-2611e7cd8132" providerId="ADAL" clId="{2A64E697-A46E-44E8-AD78-3C91B25EB259}" dt="2022-03-16T03:43:14.900" v="437"/>
          <ac:spMkLst>
            <pc:docMk/>
            <pc:sldMk cId="1295065600" sldId="424"/>
            <ac:spMk id="15" creationId="{095D6D5E-18F3-4F8C-B741-2817970A60A6}"/>
          </ac:spMkLst>
        </pc:spChg>
        <pc:spChg chg="add mod">
          <ac:chgData name="王刚" userId="27022d02-0f30-4be2-ba85-2611e7cd8132" providerId="ADAL" clId="{2A64E697-A46E-44E8-AD78-3C91B25EB259}" dt="2022-03-16T03:43:14.900" v="437"/>
          <ac:spMkLst>
            <pc:docMk/>
            <pc:sldMk cId="1295065600" sldId="424"/>
            <ac:spMk id="16" creationId="{29B5C77F-9F90-463E-8A0E-658C0E325F93}"/>
          </ac:spMkLst>
        </pc:spChg>
        <pc:spChg chg="add mod">
          <ac:chgData name="王刚" userId="27022d02-0f30-4be2-ba85-2611e7cd8132" providerId="ADAL" clId="{2A64E697-A46E-44E8-AD78-3C91B25EB259}" dt="2022-03-16T03:45:10.843" v="913"/>
          <ac:spMkLst>
            <pc:docMk/>
            <pc:sldMk cId="1295065600" sldId="424"/>
            <ac:spMk id="17" creationId="{E11A539E-CB39-4B6F-ABCB-1A65D509D467}"/>
          </ac:spMkLst>
        </pc:spChg>
        <pc:spChg chg="add del mod ord">
          <ac:chgData name="王刚" userId="27022d02-0f30-4be2-ba85-2611e7cd8132" providerId="ADAL" clId="{2A64E697-A46E-44E8-AD78-3C91B25EB259}" dt="2022-03-16T03:45:10.842" v="911"/>
          <ac:spMkLst>
            <pc:docMk/>
            <pc:sldMk cId="1295065600" sldId="424"/>
            <ac:spMk id="19" creationId="{F0E014F7-B562-4817-8458-36F7FFCC7AF1}"/>
          </ac:spMkLst>
        </pc:spChg>
        <pc:grpChg chg="add mod ord">
          <ac:chgData name="王刚" userId="27022d02-0f30-4be2-ba85-2611e7cd8132" providerId="ADAL" clId="{2A64E697-A46E-44E8-AD78-3C91B25EB259}" dt="2022-03-16T03:45:10.844" v="917"/>
          <ac:grpSpMkLst>
            <pc:docMk/>
            <pc:sldMk cId="1295065600" sldId="424"/>
            <ac:grpSpMk id="18" creationId="{336697C1-9F67-4E9D-B3C6-255EEFA3611F}"/>
          </ac:grpSpMkLst>
        </pc:grpChg>
        <pc:picChg chg="add mod ord">
          <ac:chgData name="王刚" userId="27022d02-0f30-4be2-ba85-2611e7cd8132" providerId="ADAL" clId="{2A64E697-A46E-44E8-AD78-3C91B25EB259}" dt="2022-03-16T03:45:10.844" v="919"/>
          <ac:picMkLst>
            <pc:docMk/>
            <pc:sldMk cId="1295065600" sldId="424"/>
            <ac:picMk id="3" creationId="{80A7EBB9-7AD8-4474-BC89-83DF925B9233}"/>
          </ac:picMkLst>
        </pc:picChg>
      </pc:sldChg>
      <pc:sldChg chg="addSp delSp modSp add modTransition">
        <pc:chgData name="王刚" userId="27022d02-0f30-4be2-ba85-2611e7cd8132" providerId="ADAL" clId="{2A64E697-A46E-44E8-AD78-3C91B25EB259}" dt="2022-03-16T03:51:02.721" v="1401"/>
        <pc:sldMkLst>
          <pc:docMk/>
          <pc:sldMk cId="382900042" sldId="425"/>
        </pc:sldMkLst>
        <pc:spChg chg="add mod">
          <ac:chgData name="王刚" userId="27022d02-0f30-4be2-ba85-2611e7cd8132" providerId="ADAL" clId="{2A64E697-A46E-44E8-AD78-3C91B25EB259}" dt="2022-03-16T03:50:22.617" v="1373" actId="1076"/>
          <ac:spMkLst>
            <pc:docMk/>
            <pc:sldMk cId="382900042" sldId="425"/>
            <ac:spMk id="4" creationId="{0BB57A33-B6A3-4673-B7B2-2E01CE2AA471}"/>
          </ac:spMkLst>
        </pc:spChg>
        <pc:spChg chg="add mod">
          <ac:chgData name="王刚" userId="27022d02-0f30-4be2-ba85-2611e7cd8132" providerId="ADAL" clId="{2A64E697-A46E-44E8-AD78-3C91B25EB259}" dt="2022-03-16T03:47:59.808" v="966" actId="20577"/>
          <ac:spMkLst>
            <pc:docMk/>
            <pc:sldMk cId="382900042" sldId="425"/>
            <ac:spMk id="5" creationId="{4D92F401-3A21-4515-9706-C05B9C1EFA83}"/>
          </ac:spMkLst>
        </pc:spChg>
        <pc:spChg chg="add mod ord">
          <ac:chgData name="王刚" userId="27022d02-0f30-4be2-ba85-2611e7cd8132" providerId="ADAL" clId="{2A64E697-A46E-44E8-AD78-3C91B25EB259}" dt="2022-03-16T03:50:59.197" v="1393"/>
          <ac:spMkLst>
            <pc:docMk/>
            <pc:sldMk cId="382900042" sldId="425"/>
            <ac:spMk id="6" creationId="{BCE63060-5B31-475D-95ED-E9FB2985B96C}"/>
          </ac:spMkLst>
        </pc:spChg>
        <pc:spChg chg="add mod">
          <ac:chgData name="王刚" userId="27022d02-0f30-4be2-ba85-2611e7cd8132" providerId="ADAL" clId="{2A64E697-A46E-44E8-AD78-3C91B25EB259}" dt="2022-03-16T03:47:59.838" v="1015"/>
          <ac:spMkLst>
            <pc:docMk/>
            <pc:sldMk cId="382900042" sldId="425"/>
            <ac:spMk id="7" creationId="{7F10EC39-EDDD-43BC-B89D-82B3FCE3B83C}"/>
          </ac:spMkLst>
        </pc:spChg>
        <pc:spChg chg="add mod">
          <ac:chgData name="王刚" userId="27022d02-0f30-4be2-ba85-2611e7cd8132" providerId="ADAL" clId="{2A64E697-A46E-44E8-AD78-3C91B25EB259}" dt="2022-03-16T03:47:59.838" v="1015"/>
          <ac:spMkLst>
            <pc:docMk/>
            <pc:sldMk cId="382900042" sldId="425"/>
            <ac:spMk id="8" creationId="{BD583966-4093-433D-9B4E-4EF7A0051109}"/>
          </ac:spMkLst>
        </pc:spChg>
        <pc:spChg chg="add mod">
          <ac:chgData name="王刚" userId="27022d02-0f30-4be2-ba85-2611e7cd8132" providerId="ADAL" clId="{2A64E697-A46E-44E8-AD78-3C91B25EB259}" dt="2022-03-16T03:50:59.196" v="1391"/>
          <ac:spMkLst>
            <pc:docMk/>
            <pc:sldMk cId="382900042" sldId="425"/>
            <ac:spMk id="9" creationId="{73F7DD35-5F93-4B0F-AA0D-DBE2A581BCBC}"/>
          </ac:spMkLst>
        </pc:spChg>
        <pc:spChg chg="add del mod">
          <ac:chgData name="王刚" userId="27022d02-0f30-4be2-ba85-2611e7cd8132" providerId="ADAL" clId="{2A64E697-A46E-44E8-AD78-3C91B25EB259}" dt="2022-03-16T03:50:03.501" v="1324"/>
          <ac:spMkLst>
            <pc:docMk/>
            <pc:sldMk cId="382900042" sldId="425"/>
            <ac:spMk id="11" creationId="{F2CE436A-5564-49D7-B6FE-903F64577653}"/>
          </ac:spMkLst>
        </pc:spChg>
        <pc:spChg chg="add mod">
          <ac:chgData name="王刚" userId="27022d02-0f30-4be2-ba85-2611e7cd8132" providerId="ADAL" clId="{2A64E697-A46E-44E8-AD78-3C91B25EB259}" dt="2022-03-16T03:50:52.577" v="1386" actId="207"/>
          <ac:spMkLst>
            <pc:docMk/>
            <pc:sldMk cId="382900042" sldId="425"/>
            <ac:spMk id="12" creationId="{7CEE9FB0-01FE-4F9E-B577-D0996B0FD4F6}"/>
          </ac:spMkLst>
        </pc:spChg>
        <pc:grpChg chg="add mod ord">
          <ac:chgData name="王刚" userId="27022d02-0f30-4be2-ba85-2611e7cd8132" providerId="ADAL" clId="{2A64E697-A46E-44E8-AD78-3C91B25EB259}" dt="2022-03-16T03:50:59.197" v="1395"/>
          <ac:grpSpMkLst>
            <pc:docMk/>
            <pc:sldMk cId="382900042" sldId="425"/>
            <ac:grpSpMk id="10" creationId="{4EC448B0-5A67-4D8E-8726-9A94574D3252}"/>
          </ac:grpSpMkLst>
        </pc:grpChg>
        <pc:picChg chg="add mod ord">
          <ac:chgData name="王刚" userId="27022d02-0f30-4be2-ba85-2611e7cd8132" providerId="ADAL" clId="{2A64E697-A46E-44E8-AD78-3C91B25EB259}" dt="2022-03-16T03:50:59.197" v="1397"/>
          <ac:picMkLst>
            <pc:docMk/>
            <pc:sldMk cId="382900042" sldId="425"/>
            <ac:picMk id="3" creationId="{CEA27A66-A2E9-4A14-9DB2-559DA726D5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62380-16EE-42EB-864E-C09520E57ABC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7D511-B04F-4808-B206-8A2F3CE2D5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5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6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62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7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4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1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7D511-B04F-4808-B206-8A2F3CE2D5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BBE8E9-97F3-4E03-88F8-674D4C48B7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5C7CA3-78F3-4E05-AE80-AB76328A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2BAD1-9671-4FA3-9B10-961686C8DA39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721388-2FE3-49CC-A387-B2983B6A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9E5E37-79DF-4360-A320-C344C1CD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2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BFC6DD-A879-4C35-8B48-184EF700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7D16BC-974B-4686-B02D-5ED97E2B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8A132-90FF-4344-866F-E09D67D46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BAD1-9671-4FA3-9B10-961686C8DA39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388ABE-0A93-41EA-942B-C912A035B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2FC45-37F5-4C82-AD46-332765627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FE0C-5064-4409-B189-CC21AE162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9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E37131E3-6C1B-49E3-8DEA-EB8E8762A177}"/>
              </a:ext>
            </a:extLst>
          </p:cNvPr>
          <p:cNvGrpSpPr/>
          <p:nvPr/>
        </p:nvGrpSpPr>
        <p:grpSpPr>
          <a:xfrm>
            <a:off x="1835193" y="1946758"/>
            <a:ext cx="7947437" cy="2128351"/>
            <a:chOff x="1835193" y="1946758"/>
            <a:chExt cx="7947437" cy="212835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062C33A-5807-49E4-B2C4-DF6024DC75C4}"/>
                </a:ext>
              </a:extLst>
            </p:cNvPr>
            <p:cNvSpPr/>
            <p:nvPr/>
          </p:nvSpPr>
          <p:spPr>
            <a:xfrm>
              <a:off x="2054159" y="2177143"/>
              <a:ext cx="7728471" cy="1469545"/>
            </a:xfrm>
            <a:prstGeom prst="rect">
              <a:avLst/>
            </a:prstGeom>
            <a:solidFill>
              <a:srgbClr val="23B3D2"/>
            </a:solidFill>
            <a:ln w="57150">
              <a:solidFill>
                <a:srgbClr val="FFFFFF">
                  <a:alpha val="50196"/>
                </a:srgbClr>
              </a:solidFill>
            </a:ln>
            <a:effectLst>
              <a:outerShdw blurRad="63500" dist="101600" dir="2700000" algn="tl" rotWithShape="0">
                <a:srgbClr val="3263B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FAE98E9-6442-4BD1-A282-04E18D157F9C}"/>
                </a:ext>
              </a:extLst>
            </p:cNvPr>
            <p:cNvGrpSpPr/>
            <p:nvPr/>
          </p:nvGrpSpPr>
          <p:grpSpPr>
            <a:xfrm>
              <a:off x="1835193" y="1946758"/>
              <a:ext cx="4320077" cy="2128351"/>
              <a:chOff x="2138780" y="2094399"/>
              <a:chExt cx="4320077" cy="2150857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9F9E130-C2D8-4651-806A-15C84F9EC9F2}"/>
                  </a:ext>
                </a:extLst>
              </p:cNvPr>
              <p:cNvGrpSpPr/>
              <p:nvPr/>
            </p:nvGrpSpPr>
            <p:grpSpPr>
              <a:xfrm>
                <a:off x="2138780" y="2094399"/>
                <a:ext cx="4320077" cy="2150857"/>
                <a:chOff x="2630069" y="2296310"/>
                <a:chExt cx="4320077" cy="1881216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357C6FFF-5E4E-4203-AD5A-D63A2C3A5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069" y="2305033"/>
                  <a:ext cx="395009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9E54B9B1-5895-4238-8154-9671C5F3B601}"/>
                    </a:ext>
                  </a:extLst>
                </p:cNvPr>
                <p:cNvCxnSpPr/>
                <p:nvPr/>
              </p:nvCxnSpPr>
              <p:spPr>
                <a:xfrm>
                  <a:off x="2652817" y="2296310"/>
                  <a:ext cx="0" cy="1881216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71B0ACCF-A9EB-487D-A4F9-C359AD6F6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0592" y="4174124"/>
                  <a:ext cx="4319554" cy="0"/>
                </a:xfrm>
                <a:prstGeom prst="line">
                  <a:avLst/>
                </a:prstGeom>
                <a:ln w="57150">
                  <a:solidFill>
                    <a:srgbClr val="03285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F17D95F-8DA1-4EE6-898A-F6B364D3D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1451" y="2103123"/>
                <a:ext cx="1708582" cy="0"/>
              </a:xfrm>
              <a:prstGeom prst="line">
                <a:avLst/>
              </a:prstGeom>
              <a:ln w="19050">
                <a:solidFill>
                  <a:srgbClr val="0328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19">
            <a:extLst>
              <a:ext uri="{FF2B5EF4-FFF2-40B4-BE49-F238E27FC236}">
                <a16:creationId xmlns:a16="http://schemas.microsoft.com/office/drawing/2014/main" id="{93E6EC25-1013-4384-AA58-D078A386F0A5}"/>
              </a:ext>
            </a:extLst>
          </p:cNvPr>
          <p:cNvSpPr txBox="1"/>
          <p:nvPr/>
        </p:nvSpPr>
        <p:spPr>
          <a:xfrm>
            <a:off x="3764099" y="4603830"/>
            <a:ext cx="4794343" cy="66757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95000"/>
                <a:lumOff val="5000"/>
                <a:alpha val="0"/>
              </a:schemeClr>
            </a:outerShdw>
          </a:effectLst>
        </p:spPr>
        <p:txBody>
          <a:bodyPr wrap="square" lIns="96411" tIns="48206" rIns="96411" bIns="48206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800" b="1" spc="300" dirty="0">
                <a:solidFill>
                  <a:srgbClr val="032854"/>
                </a:solidFill>
                <a:sym typeface="微软雅黑" panose="020B0503020204020204" charset="-122"/>
              </a:rPr>
              <a:t>南开大学</a:t>
            </a:r>
            <a:endParaRPr lang="en-US" altLang="zh-CN" sz="2800" b="1" spc="300" dirty="0">
              <a:solidFill>
                <a:srgbClr val="032854"/>
              </a:solidFill>
              <a:sym typeface="微软雅黑" panose="020B0503020204020204" charset="-122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27C73111-5FC2-4B4B-9C3E-8A832DBAF85B}"/>
              </a:ext>
            </a:extLst>
          </p:cNvPr>
          <p:cNvSpPr txBox="1"/>
          <p:nvPr/>
        </p:nvSpPr>
        <p:spPr>
          <a:xfrm>
            <a:off x="1742076" y="2554252"/>
            <a:ext cx="8312434" cy="707886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8000"/>
              </a:lnSpc>
              <a:defRPr sz="6000">
                <a:ln w="3175">
                  <a:solidFill>
                    <a:schemeClr val="bg1"/>
                  </a:solidFill>
                </a:ln>
                <a:solidFill>
                  <a:srgbClr val="1F4E79"/>
                </a:solidFill>
                <a:latin typeface="造字工房力黑（非商用）常规体" pitchFamily="50" charset="-122"/>
                <a:ea typeface="造字工房力黑（非商用）常规体" pitchFamily="50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lnSpc>
                <a:spcPct val="100000"/>
              </a:lnSpc>
            </a:pP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第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6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讲 经典</a:t>
            </a:r>
            <a:r>
              <a:rPr lang="en-US" altLang="zh-CN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CNN</a:t>
            </a:r>
            <a:r>
              <a:rPr lang="zh-CN" altLang="en-US" sz="4000" b="1" dirty="0">
                <a:ln w="6600">
                  <a:solidFill>
                    <a:srgbClr val="23B3D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32854"/>
                  </a:outerShdw>
                </a:effectLst>
                <a:sym typeface="微软雅黑" panose="020B0503020204020204" charset="-122"/>
              </a:rPr>
              <a:t>与预训练模型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66FA859-7078-4D6B-BA6F-C7B396BD121E}"/>
              </a:ext>
            </a:extLst>
          </p:cNvPr>
          <p:cNvGrpSpPr/>
          <p:nvPr/>
        </p:nvGrpSpPr>
        <p:grpSpPr>
          <a:xfrm>
            <a:off x="7248099" y="826852"/>
            <a:ext cx="3478024" cy="3478024"/>
            <a:chOff x="7026250" y="1089655"/>
            <a:chExt cx="3291720" cy="3291720"/>
          </a:xfrm>
        </p:grpSpPr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8693E0C5-D4A0-4CAE-A39E-2F9131DF22F1}"/>
                </a:ext>
              </a:extLst>
            </p:cNvPr>
            <p:cNvSpPr/>
            <p:nvPr/>
          </p:nvSpPr>
          <p:spPr>
            <a:xfrm>
              <a:off x="7026250" y="1089655"/>
              <a:ext cx="3291720" cy="3291720"/>
            </a:xfrm>
            <a:prstGeom prst="arc">
              <a:avLst>
                <a:gd name="adj1" fmla="val 12175740"/>
                <a:gd name="adj2" fmla="val 3940570"/>
              </a:avLst>
            </a:prstGeom>
            <a:ln w="19050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7D7433C4-E270-4D13-9DAB-BD708BF238B7}"/>
                </a:ext>
              </a:extLst>
            </p:cNvPr>
            <p:cNvSpPr/>
            <p:nvPr/>
          </p:nvSpPr>
          <p:spPr>
            <a:xfrm>
              <a:off x="7243709" y="1307114"/>
              <a:ext cx="2856802" cy="2856802"/>
            </a:xfrm>
            <a:prstGeom prst="arc">
              <a:avLst>
                <a:gd name="adj1" fmla="val 13932011"/>
                <a:gd name="adj2" fmla="val 1246162"/>
              </a:avLst>
            </a:prstGeom>
            <a:ln w="19050">
              <a:solidFill>
                <a:srgbClr val="032854">
                  <a:alpha val="1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F54E56E9-2F3A-4BFD-A6FF-FEA8F9E0B4B4}"/>
                </a:ext>
              </a:extLst>
            </p:cNvPr>
            <p:cNvSpPr/>
            <p:nvPr/>
          </p:nvSpPr>
          <p:spPr>
            <a:xfrm>
              <a:off x="7402938" y="1466343"/>
              <a:ext cx="2538345" cy="2538345"/>
            </a:xfrm>
            <a:prstGeom prst="arc">
              <a:avLst>
                <a:gd name="adj1" fmla="val 20256796"/>
                <a:gd name="adj2" fmla="val 2740376"/>
              </a:avLst>
            </a:prstGeom>
            <a:ln w="3175">
              <a:solidFill>
                <a:srgbClr val="49A7C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8AEDD4-E99A-4FE0-AE9C-9044FFF9EB67}"/>
              </a:ext>
            </a:extLst>
          </p:cNvPr>
          <p:cNvGrpSpPr/>
          <p:nvPr/>
        </p:nvGrpSpPr>
        <p:grpSpPr>
          <a:xfrm>
            <a:off x="6814339" y="3793647"/>
            <a:ext cx="555327" cy="587429"/>
            <a:chOff x="3770271" y="3684777"/>
            <a:chExt cx="458948" cy="485478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55480004-6510-4B0E-ACD7-97B5D096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986" t="-13" r="-4164" b="-338"/>
            <a:stretch/>
          </p:blipFill>
          <p:spPr>
            <a:xfrm rot="5400000">
              <a:off x="3757006" y="3698042"/>
              <a:ext cx="485478" cy="458948"/>
            </a:xfrm>
            <a:prstGeom prst="rect">
              <a:avLst/>
            </a:prstGeom>
          </p:spPr>
        </p:pic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D49BAFC-41E8-4D33-80A5-55DE052F65DF}"/>
                </a:ext>
              </a:extLst>
            </p:cNvPr>
            <p:cNvSpPr/>
            <p:nvPr/>
          </p:nvSpPr>
          <p:spPr>
            <a:xfrm>
              <a:off x="3821560" y="3743254"/>
              <a:ext cx="356371" cy="3685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74" dirty="0"/>
            </a:p>
          </p:txBody>
        </p: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EF6DDC7B-3B9A-4892-89D8-25B82DF7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098" y="3834168"/>
              <a:ext cx="203294" cy="18669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1167FE2-6439-4EA2-B4AF-FF468B860514}"/>
              </a:ext>
            </a:extLst>
          </p:cNvPr>
          <p:cNvGrpSpPr/>
          <p:nvPr/>
        </p:nvGrpSpPr>
        <p:grpSpPr>
          <a:xfrm>
            <a:off x="8065173" y="3793647"/>
            <a:ext cx="555327" cy="587429"/>
            <a:chOff x="4972245" y="3684777"/>
            <a:chExt cx="458948" cy="48547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2BC6B01-B20A-4437-BEB5-109E2CF68973}"/>
                </a:ext>
              </a:extLst>
            </p:cNvPr>
            <p:cNvGrpSpPr/>
            <p:nvPr/>
          </p:nvGrpSpPr>
          <p:grpSpPr>
            <a:xfrm>
              <a:off x="4972245" y="3684777"/>
              <a:ext cx="458948" cy="485478"/>
              <a:chOff x="3770271" y="3684777"/>
              <a:chExt cx="458948" cy="485478"/>
            </a:xfrm>
          </p:grpSpPr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EF957AC2-EBD2-4DBF-991B-0713E37063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F0067C4F-3153-4179-8530-322D8E9BFE66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C6348F07-6E02-4AF4-B753-9EAD96E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7369" y="3845058"/>
              <a:ext cx="188700" cy="164917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5473DC8-3518-4E5E-B260-29C8CEA73F1C}"/>
              </a:ext>
            </a:extLst>
          </p:cNvPr>
          <p:cNvGrpSpPr/>
          <p:nvPr/>
        </p:nvGrpSpPr>
        <p:grpSpPr>
          <a:xfrm>
            <a:off x="8690591" y="3793647"/>
            <a:ext cx="555327" cy="587429"/>
            <a:chOff x="5646523" y="3684777"/>
            <a:chExt cx="458948" cy="48547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AEEC0A6-7AC0-4948-86D0-DA9E54F671C9}"/>
                </a:ext>
              </a:extLst>
            </p:cNvPr>
            <p:cNvGrpSpPr/>
            <p:nvPr/>
          </p:nvGrpSpPr>
          <p:grpSpPr>
            <a:xfrm>
              <a:off x="5646523" y="3684777"/>
              <a:ext cx="458948" cy="485478"/>
              <a:chOff x="3770271" y="3684777"/>
              <a:chExt cx="458948" cy="485478"/>
            </a:xfrm>
          </p:grpSpPr>
          <p:pic>
            <p:nvPicPr>
              <p:cNvPr id="63" name="图形 62">
                <a:extLst>
                  <a:ext uri="{FF2B5EF4-FFF2-40B4-BE49-F238E27FC236}">
                    <a16:creationId xmlns:a16="http://schemas.microsoft.com/office/drawing/2014/main" id="{F38454C8-D9C8-48A2-BCA3-1B3D2ACEF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1B644D9-5A76-4635-89AA-9614CEAB09F4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D5B0B4AE-650B-4B8C-8F97-33CB19CE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7578" y="3859829"/>
              <a:ext cx="180208" cy="13537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4B179C0-BBC7-4870-AB70-B2FC9021D691}"/>
              </a:ext>
            </a:extLst>
          </p:cNvPr>
          <p:cNvGrpSpPr/>
          <p:nvPr/>
        </p:nvGrpSpPr>
        <p:grpSpPr>
          <a:xfrm>
            <a:off x="7439756" y="3793647"/>
            <a:ext cx="555327" cy="587429"/>
            <a:chOff x="4393261" y="3684777"/>
            <a:chExt cx="458948" cy="48547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0190E4A-820A-4A4D-B4E0-A8B7D3B382C8}"/>
                </a:ext>
              </a:extLst>
            </p:cNvPr>
            <p:cNvGrpSpPr/>
            <p:nvPr/>
          </p:nvGrpSpPr>
          <p:grpSpPr>
            <a:xfrm>
              <a:off x="4393261" y="3684777"/>
              <a:ext cx="458948" cy="485478"/>
              <a:chOff x="3770271" y="3684777"/>
              <a:chExt cx="458948" cy="485478"/>
            </a:xfrm>
          </p:grpSpPr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8E162B40-BB74-4AB5-8DB9-42FA5108B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-1986" t="-13" r="-4164" b="-338"/>
              <a:stretch/>
            </p:blipFill>
            <p:spPr>
              <a:xfrm rot="5400000">
                <a:off x="3757006" y="3698042"/>
                <a:ext cx="485478" cy="458948"/>
              </a:xfrm>
              <a:prstGeom prst="rect">
                <a:avLst/>
              </a:prstGeom>
            </p:spPr>
          </p:pic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B4D8EC6-2DA6-46C0-8CD6-737DDA461372}"/>
                  </a:ext>
                </a:extLst>
              </p:cNvPr>
              <p:cNvSpPr/>
              <p:nvPr/>
            </p:nvSpPr>
            <p:spPr>
              <a:xfrm>
                <a:off x="3821560" y="3743254"/>
                <a:ext cx="356371" cy="3685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74" dirty="0"/>
              </a:p>
            </p:txBody>
          </p:sp>
        </p:grp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72C4A62F-2B3D-4AF0-9C5A-4840F427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9129" y="3826813"/>
              <a:ext cx="201160" cy="201406"/>
            </a:xfrm>
            <a:prstGeom prst="rect">
              <a:avLst/>
            </a:prstGeom>
          </p:spPr>
        </p:pic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AC8D7CB7-D8EB-467A-9CD4-7C704D1CBE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0640" y="921629"/>
            <a:ext cx="2533870" cy="1787290"/>
          </a:xfrm>
          <a:prstGeom prst="rect">
            <a:avLst/>
          </a:prstGeom>
          <a:effectLst>
            <a:outerShdw blurRad="50800" dist="38100" dir="2700000" algn="tl" rotWithShape="0">
              <a:srgbClr val="032854">
                <a:alpha val="70000"/>
              </a:srgbClr>
            </a:outerShdw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5410502" y="5458126"/>
            <a:ext cx="1403837" cy="467143"/>
            <a:chOff x="687080" y="521587"/>
            <a:chExt cx="3765495" cy="55569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70" name="六边形 69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72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4" y="528104"/>
              <a:ext cx="2528828" cy="5491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王刚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026664-E160-4DEC-9C36-3EED3DE12694}"/>
              </a:ext>
            </a:extLst>
          </p:cNvPr>
          <p:cNvSpPr txBox="1"/>
          <p:nvPr/>
        </p:nvSpPr>
        <p:spPr>
          <a:xfrm>
            <a:off x="4488095" y="5930747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ganggang@nankai.edu.cn</a:t>
            </a:r>
          </a:p>
        </p:txBody>
      </p:sp>
    </p:spTree>
    <p:extLst>
      <p:ext uri="{BB962C8B-B14F-4D97-AF65-F5344CB8AC3E}">
        <p14:creationId xmlns:p14="http://schemas.microsoft.com/office/powerpoint/2010/main" val="34245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923330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预训练模型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02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229251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zh-CN" altLang="en-US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预训练模型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D508BC0-0448-497A-8EDB-19549698DB2C}"/>
              </a:ext>
            </a:extLst>
          </p:cNvPr>
          <p:cNvSpPr/>
          <p:nvPr/>
        </p:nvSpPr>
        <p:spPr>
          <a:xfrm>
            <a:off x="1153911" y="1887931"/>
            <a:ext cx="9654373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预训练模型就是已经用数据集训练好了的模型。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现在我们常用的预训练模型就是他人用常用模型，比如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VGG16/19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等模型，并用大型数据集来做训练集，比如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COCO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等训练好的模型参数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3 ) 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正常情况下，我们常用的网络已经是他人调试好的优秀网络，我们无需再修改其网络结构。</a:t>
            </a:r>
          </a:p>
        </p:txBody>
      </p:sp>
    </p:spTree>
    <p:extLst>
      <p:ext uri="{BB962C8B-B14F-4D97-AF65-F5344CB8AC3E}">
        <p14:creationId xmlns:p14="http://schemas.microsoft.com/office/powerpoint/2010/main" val="34914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B39493D-1475-498B-A563-B80D74250131}"/>
              </a:ext>
            </a:extLst>
          </p:cNvPr>
          <p:cNvGrpSpPr/>
          <p:nvPr/>
        </p:nvGrpSpPr>
        <p:grpSpPr>
          <a:xfrm>
            <a:off x="4244574" y="2031868"/>
            <a:ext cx="1476366" cy="3324044"/>
            <a:chOff x="2080943" y="1947892"/>
            <a:chExt cx="1476366" cy="332404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59F9C0-461F-4C45-B15D-81C33CFF9828}"/>
                </a:ext>
              </a:extLst>
            </p:cNvPr>
            <p:cNvGrpSpPr/>
            <p:nvPr/>
          </p:nvGrpSpPr>
          <p:grpSpPr>
            <a:xfrm>
              <a:off x="2203302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B7EE6016-FD83-40E8-84FD-F6BD0C5A475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227068-2AD7-42FD-9F08-3A9C04BE6E77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74C8654-3E46-402E-968C-912F7A597E95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069A6CE-6BCC-48F4-AE68-848CC9974A31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 130">
                <a:extLst>
                  <a:ext uri="{FF2B5EF4-FFF2-40B4-BE49-F238E27FC236}">
                    <a16:creationId xmlns:a16="http://schemas.microsoft.com/office/drawing/2014/main" id="{A0462722-1AF0-4C98-B200-E1EBF9B69F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45522"/>
                <a:ext cx="289494" cy="261440"/>
              </a:xfrm>
              <a:custGeom>
                <a:avLst/>
                <a:gdLst>
                  <a:gd name="T0" fmla="*/ 0 w 783"/>
                  <a:gd name="T1" fmla="*/ 251 h 708"/>
                  <a:gd name="T2" fmla="*/ 0 w 783"/>
                  <a:gd name="T3" fmla="*/ 327 h 708"/>
                  <a:gd name="T4" fmla="*/ 0 w 783"/>
                  <a:gd name="T5" fmla="*/ 372 h 708"/>
                  <a:gd name="T6" fmla="*/ 0 w 783"/>
                  <a:gd name="T7" fmla="*/ 449 h 708"/>
                  <a:gd name="T8" fmla="*/ 0 w 783"/>
                  <a:gd name="T9" fmla="*/ 494 h 708"/>
                  <a:gd name="T10" fmla="*/ 0 w 783"/>
                  <a:gd name="T11" fmla="*/ 570 h 708"/>
                  <a:gd name="T12" fmla="*/ 783 w 783"/>
                  <a:gd name="T13" fmla="*/ 458 h 708"/>
                  <a:gd name="T14" fmla="*/ 783 w 783"/>
                  <a:gd name="T15" fmla="*/ 381 h 708"/>
                  <a:gd name="T16" fmla="*/ 783 w 783"/>
                  <a:gd name="T17" fmla="*/ 319 h 708"/>
                  <a:gd name="T18" fmla="*/ 783 w 783"/>
                  <a:gd name="T19" fmla="*/ 242 h 708"/>
                  <a:gd name="T20" fmla="*/ 771 w 783"/>
                  <a:gd name="T21" fmla="*/ 193 h 708"/>
                  <a:gd name="T22" fmla="*/ 38 w 783"/>
                  <a:gd name="T23" fmla="*/ 254 h 708"/>
                  <a:gd name="T24" fmla="*/ 19 w 783"/>
                  <a:gd name="T25" fmla="*/ 327 h 708"/>
                  <a:gd name="T26" fmla="*/ 19 w 783"/>
                  <a:gd name="T27" fmla="*/ 270 h 708"/>
                  <a:gd name="T28" fmla="*/ 30 w 783"/>
                  <a:gd name="T29" fmla="*/ 316 h 708"/>
                  <a:gd name="T30" fmla="*/ 19 w 783"/>
                  <a:gd name="T31" fmla="*/ 327 h 708"/>
                  <a:gd name="T32" fmla="*/ 42 w 783"/>
                  <a:gd name="T33" fmla="*/ 359 h 708"/>
                  <a:gd name="T34" fmla="*/ 19 w 783"/>
                  <a:gd name="T35" fmla="*/ 437 h 708"/>
                  <a:gd name="T36" fmla="*/ 30 w 783"/>
                  <a:gd name="T37" fmla="*/ 400 h 708"/>
                  <a:gd name="T38" fmla="*/ 30 w 783"/>
                  <a:gd name="T39" fmla="*/ 459 h 708"/>
                  <a:gd name="T40" fmla="*/ 38 w 783"/>
                  <a:gd name="T41" fmla="*/ 497 h 708"/>
                  <a:gd name="T42" fmla="*/ 19 w 783"/>
                  <a:gd name="T43" fmla="*/ 570 h 708"/>
                  <a:gd name="T44" fmla="*/ 19 w 783"/>
                  <a:gd name="T45" fmla="*/ 513 h 708"/>
                  <a:gd name="T46" fmla="*/ 30 w 783"/>
                  <a:gd name="T47" fmla="*/ 559 h 708"/>
                  <a:gd name="T48" fmla="*/ 19 w 783"/>
                  <a:gd name="T49" fmla="*/ 570 h 708"/>
                  <a:gd name="T50" fmla="*/ 42 w 783"/>
                  <a:gd name="T51" fmla="*/ 544 h 708"/>
                  <a:gd name="T52" fmla="*/ 74 w 783"/>
                  <a:gd name="T53" fmla="*/ 532 h 708"/>
                  <a:gd name="T54" fmla="*/ 758 w 783"/>
                  <a:gd name="T55" fmla="*/ 391 h 708"/>
                  <a:gd name="T56" fmla="*/ 758 w 783"/>
                  <a:gd name="T57" fmla="*/ 448 h 708"/>
                  <a:gd name="T58" fmla="*/ 734 w 783"/>
                  <a:gd name="T59" fmla="*/ 347 h 708"/>
                  <a:gd name="T60" fmla="*/ 656 w 783"/>
                  <a:gd name="T61" fmla="*/ 393 h 708"/>
                  <a:gd name="T62" fmla="*/ 127 w 783"/>
                  <a:gd name="T63" fmla="*/ 493 h 708"/>
                  <a:gd name="T64" fmla="*/ 48 w 783"/>
                  <a:gd name="T65" fmla="*/ 466 h 708"/>
                  <a:gd name="T66" fmla="*/ 42 w 783"/>
                  <a:gd name="T67" fmla="*/ 423 h 708"/>
                  <a:gd name="T68" fmla="*/ 75 w 783"/>
                  <a:gd name="T69" fmla="*/ 411 h 708"/>
                  <a:gd name="T70" fmla="*/ 145 w 783"/>
                  <a:gd name="T71" fmla="*/ 435 h 708"/>
                  <a:gd name="T72" fmla="*/ 583 w 783"/>
                  <a:gd name="T73" fmla="*/ 372 h 708"/>
                  <a:gd name="T74" fmla="*/ 665 w 783"/>
                  <a:gd name="T75" fmla="*/ 324 h 708"/>
                  <a:gd name="T76" fmla="*/ 758 w 783"/>
                  <a:gd name="T77" fmla="*/ 269 h 708"/>
                  <a:gd name="T78" fmla="*/ 758 w 783"/>
                  <a:gd name="T79" fmla="*/ 326 h 708"/>
                  <a:gd name="T80" fmla="*/ 726 w 783"/>
                  <a:gd name="T81" fmla="*/ 223 h 708"/>
                  <a:gd name="T82" fmla="*/ 723 w 783"/>
                  <a:gd name="T83" fmla="*/ 232 h 708"/>
                  <a:gd name="T84" fmla="*/ 602 w 783"/>
                  <a:gd name="T85" fmla="*/ 302 h 708"/>
                  <a:gd name="T86" fmla="*/ 522 w 783"/>
                  <a:gd name="T87" fmla="*/ 349 h 708"/>
                  <a:gd name="T88" fmla="*/ 207 w 783"/>
                  <a:gd name="T89" fmla="*/ 399 h 708"/>
                  <a:gd name="T90" fmla="*/ 135 w 783"/>
                  <a:gd name="T91" fmla="*/ 374 h 708"/>
                  <a:gd name="T92" fmla="*/ 54 w 783"/>
                  <a:gd name="T93" fmla="*/ 346 h 708"/>
                  <a:gd name="T94" fmla="*/ 42 w 783"/>
                  <a:gd name="T95" fmla="*/ 309 h 708"/>
                  <a:gd name="T96" fmla="*/ 67 w 783"/>
                  <a:gd name="T97" fmla="*/ 287 h 708"/>
                  <a:gd name="T98" fmla="*/ 129 w 783"/>
                  <a:gd name="T99" fmla="*/ 308 h 708"/>
                  <a:gd name="T100" fmla="*/ 249 w 783"/>
                  <a:gd name="T101" fmla="*/ 349 h 708"/>
                  <a:gd name="T102" fmla="*/ 322 w 783"/>
                  <a:gd name="T103" fmla="*/ 374 h 708"/>
                  <a:gd name="T104" fmla="*/ 463 w 783"/>
                  <a:gd name="T105" fmla="*/ 320 h 708"/>
                  <a:gd name="T106" fmla="*/ 534 w 783"/>
                  <a:gd name="T107" fmla="*/ 279 h 708"/>
                  <a:gd name="T108" fmla="*/ 660 w 783"/>
                  <a:gd name="T109" fmla="*/ 205 h 708"/>
                  <a:gd name="T110" fmla="*/ 716 w 783"/>
                  <a:gd name="T111" fmla="*/ 172 h 708"/>
                  <a:gd name="T112" fmla="*/ 758 w 783"/>
                  <a:gd name="T113" fmla="*/ 195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3" h="708">
                    <a:moveTo>
                      <a:pt x="783" y="138"/>
                    </a:moveTo>
                    <a:lnTo>
                      <a:pt x="783" y="121"/>
                    </a:lnTo>
                    <a:lnTo>
                      <a:pt x="431" y="0"/>
                    </a:lnTo>
                    <a:lnTo>
                      <a:pt x="0" y="251"/>
                    </a:lnTo>
                    <a:lnTo>
                      <a:pt x="0" y="255"/>
                    </a:lnTo>
                    <a:lnTo>
                      <a:pt x="0" y="264"/>
                    </a:lnTo>
                    <a:lnTo>
                      <a:pt x="0" y="268"/>
                    </a:lnTo>
                    <a:lnTo>
                      <a:pt x="0" y="327"/>
                    </a:lnTo>
                    <a:lnTo>
                      <a:pt x="0" y="340"/>
                    </a:lnTo>
                    <a:lnTo>
                      <a:pt x="0" y="344"/>
                    </a:lnTo>
                    <a:lnTo>
                      <a:pt x="30" y="355"/>
                    </a:lnTo>
                    <a:lnTo>
                      <a:pt x="0" y="372"/>
                    </a:lnTo>
                    <a:lnTo>
                      <a:pt x="0" y="376"/>
                    </a:lnTo>
                    <a:lnTo>
                      <a:pt x="0" y="385"/>
                    </a:lnTo>
                    <a:lnTo>
                      <a:pt x="0" y="389"/>
                    </a:lnTo>
                    <a:lnTo>
                      <a:pt x="0" y="449"/>
                    </a:lnTo>
                    <a:lnTo>
                      <a:pt x="0" y="462"/>
                    </a:lnTo>
                    <a:lnTo>
                      <a:pt x="0" y="466"/>
                    </a:lnTo>
                    <a:lnTo>
                      <a:pt x="30" y="476"/>
                    </a:lnTo>
                    <a:lnTo>
                      <a:pt x="0" y="494"/>
                    </a:lnTo>
                    <a:lnTo>
                      <a:pt x="0" y="498"/>
                    </a:lnTo>
                    <a:lnTo>
                      <a:pt x="0" y="507"/>
                    </a:lnTo>
                    <a:lnTo>
                      <a:pt x="0" y="511"/>
                    </a:lnTo>
                    <a:lnTo>
                      <a:pt x="0" y="570"/>
                    </a:lnTo>
                    <a:lnTo>
                      <a:pt x="0" y="583"/>
                    </a:lnTo>
                    <a:lnTo>
                      <a:pt x="0" y="588"/>
                    </a:lnTo>
                    <a:lnTo>
                      <a:pt x="351" y="708"/>
                    </a:lnTo>
                    <a:lnTo>
                      <a:pt x="783" y="458"/>
                    </a:lnTo>
                    <a:lnTo>
                      <a:pt x="783" y="441"/>
                    </a:lnTo>
                    <a:lnTo>
                      <a:pt x="771" y="436"/>
                    </a:lnTo>
                    <a:lnTo>
                      <a:pt x="771" y="388"/>
                    </a:lnTo>
                    <a:lnTo>
                      <a:pt x="783" y="381"/>
                    </a:lnTo>
                    <a:lnTo>
                      <a:pt x="783" y="364"/>
                    </a:lnTo>
                    <a:lnTo>
                      <a:pt x="753" y="354"/>
                    </a:lnTo>
                    <a:lnTo>
                      <a:pt x="783" y="336"/>
                    </a:lnTo>
                    <a:lnTo>
                      <a:pt x="783" y="319"/>
                    </a:lnTo>
                    <a:lnTo>
                      <a:pt x="771" y="315"/>
                    </a:lnTo>
                    <a:lnTo>
                      <a:pt x="771" y="267"/>
                    </a:lnTo>
                    <a:lnTo>
                      <a:pt x="783" y="260"/>
                    </a:lnTo>
                    <a:lnTo>
                      <a:pt x="783" y="242"/>
                    </a:lnTo>
                    <a:lnTo>
                      <a:pt x="753" y="232"/>
                    </a:lnTo>
                    <a:lnTo>
                      <a:pt x="783" y="215"/>
                    </a:lnTo>
                    <a:lnTo>
                      <a:pt x="783" y="198"/>
                    </a:lnTo>
                    <a:lnTo>
                      <a:pt x="771" y="193"/>
                    </a:lnTo>
                    <a:lnTo>
                      <a:pt x="771" y="145"/>
                    </a:lnTo>
                    <a:lnTo>
                      <a:pt x="783" y="138"/>
                    </a:lnTo>
                    <a:close/>
                    <a:moveTo>
                      <a:pt x="448" y="16"/>
                    </a:moveTo>
                    <a:lnTo>
                      <a:pt x="38" y="254"/>
                    </a:lnTo>
                    <a:lnTo>
                      <a:pt x="22" y="248"/>
                    </a:lnTo>
                    <a:lnTo>
                      <a:pt x="432" y="10"/>
                    </a:lnTo>
                    <a:lnTo>
                      <a:pt x="448" y="16"/>
                    </a:lnTo>
                    <a:close/>
                    <a:moveTo>
                      <a:pt x="19" y="327"/>
                    </a:moveTo>
                    <a:lnTo>
                      <a:pt x="19" y="323"/>
                    </a:lnTo>
                    <a:lnTo>
                      <a:pt x="19" y="316"/>
                    </a:lnTo>
                    <a:lnTo>
                      <a:pt x="19" y="274"/>
                    </a:lnTo>
                    <a:lnTo>
                      <a:pt x="19" y="270"/>
                    </a:lnTo>
                    <a:lnTo>
                      <a:pt x="30" y="274"/>
                    </a:lnTo>
                    <a:lnTo>
                      <a:pt x="30" y="278"/>
                    </a:lnTo>
                    <a:lnTo>
                      <a:pt x="30" y="309"/>
                    </a:lnTo>
                    <a:lnTo>
                      <a:pt x="30" y="316"/>
                    </a:lnTo>
                    <a:lnTo>
                      <a:pt x="30" y="331"/>
                    </a:lnTo>
                    <a:lnTo>
                      <a:pt x="30" y="337"/>
                    </a:lnTo>
                    <a:lnTo>
                      <a:pt x="19" y="334"/>
                    </a:lnTo>
                    <a:lnTo>
                      <a:pt x="19" y="327"/>
                    </a:lnTo>
                    <a:close/>
                    <a:moveTo>
                      <a:pt x="57" y="364"/>
                    </a:moveTo>
                    <a:lnTo>
                      <a:pt x="38" y="375"/>
                    </a:lnTo>
                    <a:lnTo>
                      <a:pt x="22" y="370"/>
                    </a:lnTo>
                    <a:lnTo>
                      <a:pt x="42" y="359"/>
                    </a:lnTo>
                    <a:lnTo>
                      <a:pt x="57" y="364"/>
                    </a:lnTo>
                    <a:close/>
                    <a:moveTo>
                      <a:pt x="19" y="449"/>
                    </a:moveTo>
                    <a:lnTo>
                      <a:pt x="19" y="444"/>
                    </a:lnTo>
                    <a:lnTo>
                      <a:pt x="19" y="437"/>
                    </a:lnTo>
                    <a:lnTo>
                      <a:pt x="19" y="396"/>
                    </a:lnTo>
                    <a:lnTo>
                      <a:pt x="19" y="392"/>
                    </a:lnTo>
                    <a:lnTo>
                      <a:pt x="30" y="395"/>
                    </a:lnTo>
                    <a:lnTo>
                      <a:pt x="30" y="400"/>
                    </a:lnTo>
                    <a:lnTo>
                      <a:pt x="30" y="431"/>
                    </a:lnTo>
                    <a:lnTo>
                      <a:pt x="30" y="438"/>
                    </a:lnTo>
                    <a:lnTo>
                      <a:pt x="30" y="452"/>
                    </a:lnTo>
                    <a:lnTo>
                      <a:pt x="30" y="459"/>
                    </a:lnTo>
                    <a:lnTo>
                      <a:pt x="19" y="455"/>
                    </a:lnTo>
                    <a:lnTo>
                      <a:pt x="19" y="449"/>
                    </a:lnTo>
                    <a:close/>
                    <a:moveTo>
                      <a:pt x="57" y="486"/>
                    </a:moveTo>
                    <a:lnTo>
                      <a:pt x="38" y="497"/>
                    </a:lnTo>
                    <a:lnTo>
                      <a:pt x="22" y="491"/>
                    </a:lnTo>
                    <a:lnTo>
                      <a:pt x="42" y="480"/>
                    </a:lnTo>
                    <a:lnTo>
                      <a:pt x="57" y="486"/>
                    </a:lnTo>
                    <a:close/>
                    <a:moveTo>
                      <a:pt x="19" y="570"/>
                    </a:moveTo>
                    <a:lnTo>
                      <a:pt x="19" y="566"/>
                    </a:lnTo>
                    <a:lnTo>
                      <a:pt x="19" y="559"/>
                    </a:lnTo>
                    <a:lnTo>
                      <a:pt x="19" y="517"/>
                    </a:lnTo>
                    <a:lnTo>
                      <a:pt x="19" y="513"/>
                    </a:lnTo>
                    <a:lnTo>
                      <a:pt x="30" y="517"/>
                    </a:lnTo>
                    <a:lnTo>
                      <a:pt x="30" y="521"/>
                    </a:lnTo>
                    <a:lnTo>
                      <a:pt x="30" y="552"/>
                    </a:lnTo>
                    <a:lnTo>
                      <a:pt x="30" y="559"/>
                    </a:lnTo>
                    <a:lnTo>
                      <a:pt x="30" y="574"/>
                    </a:lnTo>
                    <a:lnTo>
                      <a:pt x="30" y="581"/>
                    </a:lnTo>
                    <a:lnTo>
                      <a:pt x="19" y="577"/>
                    </a:lnTo>
                    <a:lnTo>
                      <a:pt x="19" y="570"/>
                    </a:lnTo>
                    <a:close/>
                    <a:moveTo>
                      <a:pt x="42" y="585"/>
                    </a:moveTo>
                    <a:lnTo>
                      <a:pt x="42" y="578"/>
                    </a:lnTo>
                    <a:lnTo>
                      <a:pt x="42" y="552"/>
                    </a:lnTo>
                    <a:lnTo>
                      <a:pt x="42" y="544"/>
                    </a:lnTo>
                    <a:lnTo>
                      <a:pt x="42" y="525"/>
                    </a:lnTo>
                    <a:lnTo>
                      <a:pt x="42" y="521"/>
                    </a:lnTo>
                    <a:lnTo>
                      <a:pt x="67" y="529"/>
                    </a:lnTo>
                    <a:lnTo>
                      <a:pt x="74" y="532"/>
                    </a:lnTo>
                    <a:lnTo>
                      <a:pt x="351" y="627"/>
                    </a:lnTo>
                    <a:lnTo>
                      <a:pt x="709" y="419"/>
                    </a:lnTo>
                    <a:lnTo>
                      <a:pt x="716" y="415"/>
                    </a:lnTo>
                    <a:lnTo>
                      <a:pt x="758" y="391"/>
                    </a:lnTo>
                    <a:lnTo>
                      <a:pt x="758" y="395"/>
                    </a:lnTo>
                    <a:lnTo>
                      <a:pt x="758" y="431"/>
                    </a:lnTo>
                    <a:lnTo>
                      <a:pt x="758" y="438"/>
                    </a:lnTo>
                    <a:lnTo>
                      <a:pt x="758" y="448"/>
                    </a:lnTo>
                    <a:lnTo>
                      <a:pt x="758" y="455"/>
                    </a:lnTo>
                    <a:lnTo>
                      <a:pt x="351" y="691"/>
                    </a:lnTo>
                    <a:lnTo>
                      <a:pt x="42" y="585"/>
                    </a:lnTo>
                    <a:close/>
                    <a:moveTo>
                      <a:pt x="734" y="347"/>
                    </a:moveTo>
                    <a:lnTo>
                      <a:pt x="734" y="347"/>
                    </a:lnTo>
                    <a:lnTo>
                      <a:pt x="729" y="350"/>
                    </a:lnTo>
                    <a:lnTo>
                      <a:pt x="723" y="354"/>
                    </a:lnTo>
                    <a:lnTo>
                      <a:pt x="656" y="393"/>
                    </a:lnTo>
                    <a:lnTo>
                      <a:pt x="649" y="397"/>
                    </a:lnTo>
                    <a:lnTo>
                      <a:pt x="351" y="570"/>
                    </a:lnTo>
                    <a:lnTo>
                      <a:pt x="135" y="495"/>
                    </a:lnTo>
                    <a:lnTo>
                      <a:pt x="127" y="493"/>
                    </a:lnTo>
                    <a:lnTo>
                      <a:pt x="76" y="475"/>
                    </a:lnTo>
                    <a:lnTo>
                      <a:pt x="60" y="469"/>
                    </a:lnTo>
                    <a:lnTo>
                      <a:pt x="54" y="467"/>
                    </a:lnTo>
                    <a:lnTo>
                      <a:pt x="48" y="466"/>
                    </a:lnTo>
                    <a:lnTo>
                      <a:pt x="42" y="463"/>
                    </a:lnTo>
                    <a:lnTo>
                      <a:pt x="42" y="457"/>
                    </a:lnTo>
                    <a:lnTo>
                      <a:pt x="42" y="430"/>
                    </a:lnTo>
                    <a:lnTo>
                      <a:pt x="42" y="423"/>
                    </a:lnTo>
                    <a:lnTo>
                      <a:pt x="42" y="404"/>
                    </a:lnTo>
                    <a:lnTo>
                      <a:pt x="42" y="400"/>
                    </a:lnTo>
                    <a:lnTo>
                      <a:pt x="67" y="408"/>
                    </a:lnTo>
                    <a:lnTo>
                      <a:pt x="75" y="411"/>
                    </a:lnTo>
                    <a:lnTo>
                      <a:pt x="117" y="425"/>
                    </a:lnTo>
                    <a:lnTo>
                      <a:pt x="123" y="427"/>
                    </a:lnTo>
                    <a:lnTo>
                      <a:pt x="129" y="429"/>
                    </a:lnTo>
                    <a:lnTo>
                      <a:pt x="145" y="435"/>
                    </a:lnTo>
                    <a:lnTo>
                      <a:pt x="194" y="452"/>
                    </a:lnTo>
                    <a:lnTo>
                      <a:pt x="202" y="454"/>
                    </a:lnTo>
                    <a:lnTo>
                      <a:pt x="352" y="506"/>
                    </a:lnTo>
                    <a:lnTo>
                      <a:pt x="583" y="372"/>
                    </a:lnTo>
                    <a:lnTo>
                      <a:pt x="589" y="367"/>
                    </a:lnTo>
                    <a:lnTo>
                      <a:pt x="654" y="330"/>
                    </a:lnTo>
                    <a:lnTo>
                      <a:pt x="660" y="327"/>
                    </a:lnTo>
                    <a:lnTo>
                      <a:pt x="665" y="324"/>
                    </a:lnTo>
                    <a:lnTo>
                      <a:pt x="665" y="324"/>
                    </a:lnTo>
                    <a:lnTo>
                      <a:pt x="709" y="298"/>
                    </a:lnTo>
                    <a:lnTo>
                      <a:pt x="716" y="294"/>
                    </a:lnTo>
                    <a:lnTo>
                      <a:pt x="758" y="269"/>
                    </a:lnTo>
                    <a:lnTo>
                      <a:pt x="758" y="274"/>
                    </a:lnTo>
                    <a:lnTo>
                      <a:pt x="758" y="310"/>
                    </a:lnTo>
                    <a:lnTo>
                      <a:pt x="758" y="317"/>
                    </a:lnTo>
                    <a:lnTo>
                      <a:pt x="758" y="326"/>
                    </a:lnTo>
                    <a:lnTo>
                      <a:pt x="758" y="333"/>
                    </a:lnTo>
                    <a:lnTo>
                      <a:pt x="734" y="347"/>
                    </a:lnTo>
                    <a:close/>
                    <a:moveTo>
                      <a:pt x="734" y="226"/>
                    </a:moveTo>
                    <a:lnTo>
                      <a:pt x="726" y="223"/>
                    </a:lnTo>
                    <a:lnTo>
                      <a:pt x="726" y="223"/>
                    </a:lnTo>
                    <a:lnTo>
                      <a:pt x="734" y="226"/>
                    </a:lnTo>
                    <a:lnTo>
                      <a:pt x="729" y="229"/>
                    </a:lnTo>
                    <a:lnTo>
                      <a:pt x="723" y="232"/>
                    </a:lnTo>
                    <a:lnTo>
                      <a:pt x="656" y="271"/>
                    </a:lnTo>
                    <a:lnTo>
                      <a:pt x="649" y="275"/>
                    </a:lnTo>
                    <a:lnTo>
                      <a:pt x="603" y="302"/>
                    </a:lnTo>
                    <a:lnTo>
                      <a:pt x="602" y="302"/>
                    </a:lnTo>
                    <a:lnTo>
                      <a:pt x="597" y="305"/>
                    </a:lnTo>
                    <a:lnTo>
                      <a:pt x="592" y="308"/>
                    </a:lnTo>
                    <a:lnTo>
                      <a:pt x="529" y="345"/>
                    </a:lnTo>
                    <a:lnTo>
                      <a:pt x="522" y="349"/>
                    </a:lnTo>
                    <a:lnTo>
                      <a:pt x="351" y="448"/>
                    </a:lnTo>
                    <a:lnTo>
                      <a:pt x="263" y="418"/>
                    </a:lnTo>
                    <a:lnTo>
                      <a:pt x="255" y="415"/>
                    </a:lnTo>
                    <a:lnTo>
                      <a:pt x="207" y="399"/>
                    </a:lnTo>
                    <a:lnTo>
                      <a:pt x="192" y="393"/>
                    </a:lnTo>
                    <a:lnTo>
                      <a:pt x="186" y="391"/>
                    </a:lnTo>
                    <a:lnTo>
                      <a:pt x="180" y="389"/>
                    </a:lnTo>
                    <a:lnTo>
                      <a:pt x="135" y="374"/>
                    </a:lnTo>
                    <a:lnTo>
                      <a:pt x="127" y="371"/>
                    </a:lnTo>
                    <a:lnTo>
                      <a:pt x="76" y="353"/>
                    </a:lnTo>
                    <a:lnTo>
                      <a:pt x="60" y="348"/>
                    </a:lnTo>
                    <a:lnTo>
                      <a:pt x="54" y="346"/>
                    </a:lnTo>
                    <a:lnTo>
                      <a:pt x="48" y="344"/>
                    </a:lnTo>
                    <a:lnTo>
                      <a:pt x="42" y="342"/>
                    </a:lnTo>
                    <a:lnTo>
                      <a:pt x="42" y="335"/>
                    </a:lnTo>
                    <a:lnTo>
                      <a:pt x="42" y="309"/>
                    </a:lnTo>
                    <a:lnTo>
                      <a:pt x="42" y="302"/>
                    </a:lnTo>
                    <a:lnTo>
                      <a:pt x="42" y="283"/>
                    </a:lnTo>
                    <a:lnTo>
                      <a:pt x="42" y="278"/>
                    </a:lnTo>
                    <a:lnTo>
                      <a:pt x="67" y="287"/>
                    </a:lnTo>
                    <a:lnTo>
                      <a:pt x="74" y="289"/>
                    </a:lnTo>
                    <a:lnTo>
                      <a:pt x="117" y="304"/>
                    </a:lnTo>
                    <a:lnTo>
                      <a:pt x="123" y="306"/>
                    </a:lnTo>
                    <a:lnTo>
                      <a:pt x="129" y="308"/>
                    </a:lnTo>
                    <a:lnTo>
                      <a:pt x="145" y="313"/>
                    </a:lnTo>
                    <a:lnTo>
                      <a:pt x="194" y="330"/>
                    </a:lnTo>
                    <a:lnTo>
                      <a:pt x="202" y="333"/>
                    </a:lnTo>
                    <a:lnTo>
                      <a:pt x="249" y="349"/>
                    </a:lnTo>
                    <a:lnTo>
                      <a:pt x="255" y="351"/>
                    </a:lnTo>
                    <a:lnTo>
                      <a:pt x="261" y="353"/>
                    </a:lnTo>
                    <a:lnTo>
                      <a:pt x="276" y="359"/>
                    </a:lnTo>
                    <a:lnTo>
                      <a:pt x="322" y="374"/>
                    </a:lnTo>
                    <a:lnTo>
                      <a:pt x="329" y="377"/>
                    </a:lnTo>
                    <a:lnTo>
                      <a:pt x="351" y="384"/>
                    </a:lnTo>
                    <a:lnTo>
                      <a:pt x="456" y="324"/>
                    </a:lnTo>
                    <a:lnTo>
                      <a:pt x="463" y="320"/>
                    </a:lnTo>
                    <a:lnTo>
                      <a:pt x="523" y="285"/>
                    </a:lnTo>
                    <a:lnTo>
                      <a:pt x="528" y="282"/>
                    </a:lnTo>
                    <a:lnTo>
                      <a:pt x="533" y="279"/>
                    </a:lnTo>
                    <a:lnTo>
                      <a:pt x="534" y="279"/>
                    </a:lnTo>
                    <a:lnTo>
                      <a:pt x="583" y="250"/>
                    </a:lnTo>
                    <a:lnTo>
                      <a:pt x="589" y="246"/>
                    </a:lnTo>
                    <a:lnTo>
                      <a:pt x="654" y="208"/>
                    </a:lnTo>
                    <a:lnTo>
                      <a:pt x="660" y="205"/>
                    </a:lnTo>
                    <a:lnTo>
                      <a:pt x="665" y="202"/>
                    </a:lnTo>
                    <a:lnTo>
                      <a:pt x="665" y="202"/>
                    </a:lnTo>
                    <a:lnTo>
                      <a:pt x="709" y="177"/>
                    </a:lnTo>
                    <a:lnTo>
                      <a:pt x="716" y="172"/>
                    </a:lnTo>
                    <a:lnTo>
                      <a:pt x="758" y="148"/>
                    </a:lnTo>
                    <a:lnTo>
                      <a:pt x="758" y="152"/>
                    </a:lnTo>
                    <a:lnTo>
                      <a:pt x="758" y="189"/>
                    </a:lnTo>
                    <a:lnTo>
                      <a:pt x="758" y="195"/>
                    </a:lnTo>
                    <a:lnTo>
                      <a:pt x="758" y="205"/>
                    </a:lnTo>
                    <a:lnTo>
                      <a:pt x="758" y="212"/>
                    </a:lnTo>
                    <a:lnTo>
                      <a:pt x="734" y="2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35">
              <a:extLst>
                <a:ext uri="{FF2B5EF4-FFF2-40B4-BE49-F238E27FC236}">
                  <a16:creationId xmlns:a16="http://schemas.microsoft.com/office/drawing/2014/main" id="{0A2CDEDE-BD8D-4FED-B781-CF951158DA2E}"/>
                </a:ext>
              </a:extLst>
            </p:cNvPr>
            <p:cNvSpPr txBox="1"/>
            <p:nvPr/>
          </p:nvSpPr>
          <p:spPr>
            <a:xfrm>
              <a:off x="2285037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13283FF-A3CD-42F3-9CDE-994E1794EF28}"/>
                </a:ext>
              </a:extLst>
            </p:cNvPr>
            <p:cNvSpPr txBox="1"/>
            <p:nvPr/>
          </p:nvSpPr>
          <p:spPr>
            <a:xfrm>
              <a:off x="2080943" y="4841049"/>
              <a:ext cx="1476366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经典</a:t>
              </a:r>
              <a:r>
                <a:rPr lang="en-US" altLang="zh-CN" dirty="0">
                  <a:solidFill>
                    <a:srgbClr val="032854"/>
                  </a:solidFill>
                  <a:sym typeface="+mn-lt"/>
                </a:rPr>
                <a:t>CNN</a:t>
              </a:r>
              <a:endParaRPr lang="zh-CN" altLang="en-US" dirty="0">
                <a:solidFill>
                  <a:srgbClr val="032854"/>
                </a:solidFill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30EE170-33E9-4B3F-ABDB-16C329C74387}"/>
              </a:ext>
            </a:extLst>
          </p:cNvPr>
          <p:cNvGrpSpPr/>
          <p:nvPr/>
        </p:nvGrpSpPr>
        <p:grpSpPr>
          <a:xfrm>
            <a:off x="6322747" y="2031868"/>
            <a:ext cx="1795363" cy="3323225"/>
            <a:chOff x="4043196" y="1947892"/>
            <a:chExt cx="1795363" cy="332322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CE5386-BE4B-4762-8A1E-D25D46DFB0A7}"/>
                </a:ext>
              </a:extLst>
            </p:cNvPr>
            <p:cNvGrpSpPr/>
            <p:nvPr/>
          </p:nvGrpSpPr>
          <p:grpSpPr>
            <a:xfrm>
              <a:off x="4303939" y="2822347"/>
              <a:ext cx="1231635" cy="1692052"/>
              <a:chOff x="9615535" y="2697286"/>
              <a:chExt cx="957914" cy="131600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D0450E0-74F1-4506-A879-FCD593BB7090}"/>
                  </a:ext>
                </a:extLst>
              </p:cNvPr>
              <p:cNvGrpSpPr/>
              <p:nvPr/>
            </p:nvGrpSpPr>
            <p:grpSpPr>
              <a:xfrm>
                <a:off x="9615535" y="2697286"/>
                <a:ext cx="957914" cy="1316007"/>
                <a:chOff x="1828829" y="2101332"/>
                <a:chExt cx="957914" cy="1316007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13345876-7F0E-49CB-8995-E354FCA7176B}"/>
                    </a:ext>
                  </a:extLst>
                </p:cNvPr>
                <p:cNvSpPr/>
                <p:nvPr/>
              </p:nvSpPr>
              <p:spPr>
                <a:xfrm>
                  <a:off x="1828829" y="2101332"/>
                  <a:ext cx="957914" cy="9579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AB3F03AC-62F6-4AB0-8FD2-23AA8A1CF6A4}"/>
                    </a:ext>
                  </a:extLst>
                </p:cNvPr>
                <p:cNvSpPr/>
                <p:nvPr/>
              </p:nvSpPr>
              <p:spPr>
                <a:xfrm>
                  <a:off x="2188381" y="3178531"/>
                  <a:ext cx="238808" cy="2388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F04C2D3-69FC-46FF-94DA-3DB248D0A269}"/>
                    </a:ext>
                  </a:extLst>
                </p:cNvPr>
                <p:cNvSpPr/>
                <p:nvPr/>
              </p:nvSpPr>
              <p:spPr>
                <a:xfrm>
                  <a:off x="1843299" y="2122115"/>
                  <a:ext cx="928973" cy="928973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  <a:effectLst>
                  <a:outerShdw blurRad="190500" sx="90000" sy="90000" algn="ctr" rotWithShape="0">
                    <a:prstClr val="black">
                      <a:alpha val="4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Freeform 130">
                <a:extLst>
                  <a:ext uri="{FF2B5EF4-FFF2-40B4-BE49-F238E27FC236}">
                    <a16:creationId xmlns:a16="http://schemas.microsoft.com/office/drawing/2014/main" id="{989579AD-39D4-427F-8DE9-9C8D42A36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49744" y="3037092"/>
                <a:ext cx="289494" cy="278301"/>
              </a:xfrm>
              <a:custGeom>
                <a:avLst/>
                <a:gdLst>
                  <a:gd name="T0" fmla="*/ 5605 w 5814"/>
                  <a:gd name="T1" fmla="*/ 2151 h 5598"/>
                  <a:gd name="T2" fmla="*/ 415 w 5814"/>
                  <a:gd name="T3" fmla="*/ 62 h 5598"/>
                  <a:gd name="T4" fmla="*/ 136 w 5814"/>
                  <a:gd name="T5" fmla="*/ 200 h 5598"/>
                  <a:gd name="T6" fmla="*/ 86 w 5814"/>
                  <a:gd name="T7" fmla="*/ 470 h 5598"/>
                  <a:gd name="T8" fmla="*/ 91 w 5814"/>
                  <a:gd name="T9" fmla="*/ 475 h 5598"/>
                  <a:gd name="T10" fmla="*/ 410 w 5814"/>
                  <a:gd name="T11" fmla="*/ 1188 h 5598"/>
                  <a:gd name="T12" fmla="*/ 722 w 5814"/>
                  <a:gd name="T13" fmla="*/ 1831 h 5598"/>
                  <a:gd name="T14" fmla="*/ 1893 w 5814"/>
                  <a:gd name="T15" fmla="*/ 5251 h 5598"/>
                  <a:gd name="T16" fmla="*/ 2257 w 5814"/>
                  <a:gd name="T17" fmla="*/ 5347 h 5598"/>
                  <a:gd name="T18" fmla="*/ 2931 w 5814"/>
                  <a:gd name="T19" fmla="*/ 4665 h 5598"/>
                  <a:gd name="T20" fmla="*/ 3786 w 5814"/>
                  <a:gd name="T21" fmla="*/ 5293 h 5598"/>
                  <a:gd name="T22" fmla="*/ 3876 w 5814"/>
                  <a:gd name="T23" fmla="*/ 5432 h 5598"/>
                  <a:gd name="T24" fmla="*/ 4247 w 5814"/>
                  <a:gd name="T25" fmla="*/ 5432 h 5598"/>
                  <a:gd name="T26" fmla="*/ 4576 w 5814"/>
                  <a:gd name="T27" fmla="*/ 3265 h 5598"/>
                  <a:gd name="T28" fmla="*/ 5656 w 5814"/>
                  <a:gd name="T29" fmla="*/ 2545 h 5598"/>
                  <a:gd name="T30" fmla="*/ 5605 w 5814"/>
                  <a:gd name="T31" fmla="*/ 2151 h 5598"/>
                  <a:gd name="T32" fmla="*/ 4145 w 5814"/>
                  <a:gd name="T33" fmla="*/ 4175 h 5598"/>
                  <a:gd name="T34" fmla="*/ 3988 w 5814"/>
                  <a:gd name="T35" fmla="*/ 4868 h 5598"/>
                  <a:gd name="T36" fmla="*/ 3545 w 5814"/>
                  <a:gd name="T37" fmla="*/ 4114 h 5598"/>
                  <a:gd name="T38" fmla="*/ 3631 w 5814"/>
                  <a:gd name="T39" fmla="*/ 4039 h 5598"/>
                  <a:gd name="T40" fmla="*/ 3631 w 5814"/>
                  <a:gd name="T41" fmla="*/ 3723 h 5598"/>
                  <a:gd name="T42" fmla="*/ 1052 w 5814"/>
                  <a:gd name="T43" fmla="*/ 997 h 5598"/>
                  <a:gd name="T44" fmla="*/ 2027 w 5814"/>
                  <a:gd name="T45" fmla="*/ 1616 h 5598"/>
                  <a:gd name="T46" fmla="*/ 4030 w 5814"/>
                  <a:gd name="T47" fmla="*/ 3192 h 5598"/>
                  <a:gd name="T48" fmla="*/ 4183 w 5814"/>
                  <a:gd name="T49" fmla="*/ 3252 h 5598"/>
                  <a:gd name="T50" fmla="*/ 4145 w 5814"/>
                  <a:gd name="T51" fmla="*/ 4175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14" h="5598">
                    <a:moveTo>
                      <a:pt x="5605" y="2151"/>
                    </a:moveTo>
                    <a:cubicBezTo>
                      <a:pt x="3810" y="1594"/>
                      <a:pt x="2113" y="862"/>
                      <a:pt x="415" y="62"/>
                    </a:cubicBezTo>
                    <a:cubicBezTo>
                      <a:pt x="281" y="0"/>
                      <a:pt x="160" y="92"/>
                      <a:pt x="136" y="200"/>
                    </a:cubicBezTo>
                    <a:cubicBezTo>
                      <a:pt x="45" y="245"/>
                      <a:pt x="0" y="368"/>
                      <a:pt x="86" y="470"/>
                    </a:cubicBezTo>
                    <a:cubicBezTo>
                      <a:pt x="88" y="472"/>
                      <a:pt x="89" y="473"/>
                      <a:pt x="91" y="475"/>
                    </a:cubicBezTo>
                    <a:cubicBezTo>
                      <a:pt x="109" y="703"/>
                      <a:pt x="331" y="1028"/>
                      <a:pt x="410" y="1188"/>
                    </a:cubicBezTo>
                    <a:cubicBezTo>
                      <a:pt x="514" y="1397"/>
                      <a:pt x="613" y="1617"/>
                      <a:pt x="722" y="1831"/>
                    </a:cubicBezTo>
                    <a:cubicBezTo>
                      <a:pt x="1109" y="2972"/>
                      <a:pt x="1511" y="4108"/>
                      <a:pt x="1893" y="5251"/>
                    </a:cubicBezTo>
                    <a:cubicBezTo>
                      <a:pt x="1942" y="5396"/>
                      <a:pt x="2142" y="5476"/>
                      <a:pt x="2257" y="5347"/>
                    </a:cubicBezTo>
                    <a:cubicBezTo>
                      <a:pt x="2471" y="5104"/>
                      <a:pt x="2698" y="4882"/>
                      <a:pt x="2931" y="4665"/>
                    </a:cubicBezTo>
                    <a:cubicBezTo>
                      <a:pt x="3191" y="4896"/>
                      <a:pt x="3477" y="5124"/>
                      <a:pt x="3786" y="5293"/>
                    </a:cubicBezTo>
                    <a:cubicBezTo>
                      <a:pt x="3818" y="5339"/>
                      <a:pt x="3842" y="5387"/>
                      <a:pt x="3876" y="5432"/>
                    </a:cubicBezTo>
                    <a:cubicBezTo>
                      <a:pt x="3960" y="5543"/>
                      <a:pt x="4176" y="5598"/>
                      <a:pt x="4247" y="5432"/>
                    </a:cubicBezTo>
                    <a:cubicBezTo>
                      <a:pt x="4506" y="4823"/>
                      <a:pt x="4762" y="3943"/>
                      <a:pt x="4576" y="3265"/>
                    </a:cubicBezTo>
                    <a:cubicBezTo>
                      <a:pt x="4947" y="3166"/>
                      <a:pt x="5272" y="2791"/>
                      <a:pt x="5656" y="2545"/>
                    </a:cubicBezTo>
                    <a:cubicBezTo>
                      <a:pt x="5814" y="2444"/>
                      <a:pt x="5785" y="2207"/>
                      <a:pt x="5605" y="2151"/>
                    </a:cubicBezTo>
                    <a:close/>
                    <a:moveTo>
                      <a:pt x="4145" y="4175"/>
                    </a:moveTo>
                    <a:cubicBezTo>
                      <a:pt x="4115" y="4412"/>
                      <a:pt x="4057" y="4641"/>
                      <a:pt x="3988" y="4868"/>
                    </a:cubicBezTo>
                    <a:cubicBezTo>
                      <a:pt x="3823" y="4627"/>
                      <a:pt x="3679" y="4374"/>
                      <a:pt x="3545" y="4114"/>
                    </a:cubicBezTo>
                    <a:cubicBezTo>
                      <a:pt x="3575" y="4089"/>
                      <a:pt x="3601" y="4063"/>
                      <a:pt x="3631" y="4039"/>
                    </a:cubicBezTo>
                    <a:cubicBezTo>
                      <a:pt x="3726" y="3962"/>
                      <a:pt x="3708" y="3802"/>
                      <a:pt x="3631" y="3723"/>
                    </a:cubicBezTo>
                    <a:cubicBezTo>
                      <a:pt x="2759" y="2826"/>
                      <a:pt x="1908" y="1909"/>
                      <a:pt x="1052" y="997"/>
                    </a:cubicBezTo>
                    <a:cubicBezTo>
                      <a:pt x="1384" y="1191"/>
                      <a:pt x="1709" y="1396"/>
                      <a:pt x="2027" y="1616"/>
                    </a:cubicBezTo>
                    <a:cubicBezTo>
                      <a:pt x="2705" y="2085"/>
                      <a:pt x="3318" y="2793"/>
                      <a:pt x="4030" y="3192"/>
                    </a:cubicBezTo>
                    <a:cubicBezTo>
                      <a:pt x="4083" y="3222"/>
                      <a:pt x="4132" y="3235"/>
                      <a:pt x="4183" y="3252"/>
                    </a:cubicBezTo>
                    <a:cubicBezTo>
                      <a:pt x="4153" y="3558"/>
                      <a:pt x="4183" y="3867"/>
                      <a:pt x="4145" y="41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63" tIns="64282" rIns="128563" bIns="6428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sz="280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622CE5C8-1F40-4856-B5FA-7BF83A33B1F4}"/>
                </a:ext>
              </a:extLst>
            </p:cNvPr>
            <p:cNvSpPr txBox="1"/>
            <p:nvPr/>
          </p:nvSpPr>
          <p:spPr>
            <a:xfrm>
              <a:off x="4385674" y="1947892"/>
              <a:ext cx="106816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02.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BD36827-262D-4A58-8141-1A1F109BAE58}"/>
                </a:ext>
              </a:extLst>
            </p:cNvPr>
            <p:cNvSpPr txBox="1"/>
            <p:nvPr/>
          </p:nvSpPr>
          <p:spPr>
            <a:xfrm>
              <a:off x="4043196" y="4840230"/>
              <a:ext cx="1795363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182F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32854"/>
                  </a:solidFill>
                  <a:sym typeface="+mn-lt"/>
                </a:rPr>
                <a:t>预训练模型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1273063-6050-4646-8261-91FB4E0B7ADF}"/>
              </a:ext>
            </a:extLst>
          </p:cNvPr>
          <p:cNvGrpSpPr/>
          <p:nvPr/>
        </p:nvGrpSpPr>
        <p:grpSpPr>
          <a:xfrm>
            <a:off x="4670993" y="635573"/>
            <a:ext cx="2850015" cy="707886"/>
            <a:chOff x="687080" y="480932"/>
            <a:chExt cx="3765495" cy="64353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EC0D08B-98D1-43AD-92D5-3A7B7CA65ADA}"/>
                </a:ext>
              </a:extLst>
            </p:cNvPr>
            <p:cNvGrpSpPr/>
            <p:nvPr/>
          </p:nvGrpSpPr>
          <p:grpSpPr>
            <a:xfrm>
              <a:off x="687080" y="521587"/>
              <a:ext cx="3765495" cy="553480"/>
              <a:chOff x="4704284" y="2978391"/>
              <a:chExt cx="2939477" cy="553480"/>
            </a:xfrm>
            <a:effectLst>
              <a:outerShdw blurRad="203200" dist="38100" dir="2700000" sx="102000" sy="102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49" name="六边形 48">
                <a:extLst>
                  <a:ext uri="{FF2B5EF4-FFF2-40B4-BE49-F238E27FC236}">
                    <a16:creationId xmlns:a16="http://schemas.microsoft.com/office/drawing/2014/main" id="{08BCB6B0-3509-4980-A6E5-0A3A06D2518B}"/>
                  </a:ext>
                </a:extLst>
              </p:cNvPr>
              <p:cNvSpPr/>
              <p:nvPr/>
            </p:nvSpPr>
            <p:spPr>
              <a:xfrm>
                <a:off x="4704284" y="2978391"/>
                <a:ext cx="2939477" cy="553480"/>
              </a:xfrm>
              <a:prstGeom prst="hexagon">
                <a:avLst>
                  <a:gd name="adj" fmla="val 27581"/>
                  <a:gd name="vf" fmla="val 115470"/>
                </a:avLst>
              </a:prstGeom>
              <a:solidFill>
                <a:srgbClr val="3263B1"/>
              </a:solidFill>
              <a:ln w="28575">
                <a:solidFill>
                  <a:srgbClr val="EDFF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D202CECF-57DC-43D9-B2BA-9B839EC218CF}"/>
                  </a:ext>
                </a:extLst>
              </p:cNvPr>
              <p:cNvGrpSpPr/>
              <p:nvPr/>
            </p:nvGrpSpPr>
            <p:grpSpPr>
              <a:xfrm>
                <a:off x="4888360" y="3118867"/>
                <a:ext cx="2585329" cy="272528"/>
                <a:chOff x="5478910" y="3118867"/>
                <a:chExt cx="2585329" cy="272528"/>
              </a:xfrm>
            </p:grpSpPr>
            <p:sp>
              <p:nvSpPr>
                <p:cNvPr id="51" name="箭头: V 形 50">
                  <a:extLst>
                    <a:ext uri="{FF2B5EF4-FFF2-40B4-BE49-F238E27FC236}">
                      <a16:creationId xmlns:a16="http://schemas.microsoft.com/office/drawing/2014/main" id="{F6FAF082-C1E2-4BD9-B6B8-1027069A0555}"/>
                    </a:ext>
                  </a:extLst>
                </p:cNvPr>
                <p:cNvSpPr/>
                <p:nvPr/>
              </p:nvSpPr>
              <p:spPr>
                <a:xfrm flipH="1">
                  <a:off x="5478910" y="3118867"/>
                  <a:ext cx="11639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箭头: V 形 51">
                  <a:extLst>
                    <a:ext uri="{FF2B5EF4-FFF2-40B4-BE49-F238E27FC236}">
                      <a16:creationId xmlns:a16="http://schemas.microsoft.com/office/drawing/2014/main" id="{086510A7-3D12-4D14-9C50-21E3B9FF1D5E}"/>
                    </a:ext>
                  </a:extLst>
                </p:cNvPr>
                <p:cNvSpPr/>
                <p:nvPr/>
              </p:nvSpPr>
              <p:spPr>
                <a:xfrm>
                  <a:off x="7924289" y="3118867"/>
                  <a:ext cx="139950" cy="272528"/>
                </a:xfrm>
                <a:prstGeom prst="chevron">
                  <a:avLst>
                    <a:gd name="adj" fmla="val 79398"/>
                  </a:avLst>
                </a:prstGeom>
                <a:solidFill>
                  <a:schemeClr val="bg1"/>
                </a:solidFill>
                <a:ln>
                  <a:solidFill>
                    <a:srgbClr val="EDFF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53FABBB-A3CA-4E4F-9CEC-FD57177ACC02}"/>
                </a:ext>
              </a:extLst>
            </p:cNvPr>
            <p:cNvSpPr/>
            <p:nvPr/>
          </p:nvSpPr>
          <p:spPr>
            <a:xfrm>
              <a:off x="1324475" y="480932"/>
              <a:ext cx="2528827" cy="64353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haroni" panose="02010803020104030203" pitchFamily="2" charset="-79"/>
                </a:rPr>
                <a:t>目 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C606D1-03D7-4993-8C2B-098C7B2B6FE2}"/>
              </a:ext>
            </a:extLst>
          </p:cNvPr>
          <p:cNvGrpSpPr/>
          <p:nvPr/>
        </p:nvGrpSpPr>
        <p:grpSpPr>
          <a:xfrm>
            <a:off x="3580772" y="2035122"/>
            <a:ext cx="6869783" cy="2209735"/>
            <a:chOff x="2232283" y="2106686"/>
            <a:chExt cx="5161369" cy="16602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AE3CB5-E8AD-4540-9C7A-AA2C891E02F0}"/>
                </a:ext>
              </a:extLst>
            </p:cNvPr>
            <p:cNvSpPr/>
            <p:nvPr/>
          </p:nvSpPr>
          <p:spPr>
            <a:xfrm>
              <a:off x="2232283" y="2229278"/>
              <a:ext cx="4821660" cy="1428038"/>
            </a:xfrm>
            <a:prstGeom prst="rect">
              <a:avLst/>
            </a:prstGeom>
            <a:solidFill>
              <a:srgbClr val="23B3D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CDED856-FABD-41FE-9A90-C659C86D495A}"/>
                </a:ext>
              </a:extLst>
            </p:cNvPr>
            <p:cNvGrpSpPr/>
            <p:nvPr/>
          </p:nvGrpSpPr>
          <p:grpSpPr>
            <a:xfrm rot="10800000">
              <a:off x="2850918" y="2106686"/>
              <a:ext cx="4542734" cy="1660206"/>
              <a:chOff x="2807179" y="2437039"/>
              <a:chExt cx="3621480" cy="13235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3E0CA8-435F-4437-9608-40ECEAF3D515}"/>
                  </a:ext>
                </a:extLst>
              </p:cNvPr>
              <p:cNvSpPr/>
              <p:nvPr/>
            </p:nvSpPr>
            <p:spPr>
              <a:xfrm>
                <a:off x="2913619" y="2437041"/>
                <a:ext cx="80797" cy="1318182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819929-0FF0-4109-8826-6BB698BE09F3}"/>
                  </a:ext>
                </a:extLst>
              </p:cNvPr>
              <p:cNvSpPr/>
              <p:nvPr/>
            </p:nvSpPr>
            <p:spPr>
              <a:xfrm rot="5400000">
                <a:off x="3436405" y="3236387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260B8-1D51-4722-8CDB-83AF20530CA3}"/>
                  </a:ext>
                </a:extLst>
              </p:cNvPr>
              <p:cNvSpPr/>
              <p:nvPr/>
            </p:nvSpPr>
            <p:spPr>
              <a:xfrm>
                <a:off x="2807179" y="2437039"/>
                <a:ext cx="45719" cy="1323521"/>
              </a:xfrm>
              <a:prstGeom prst="rect">
                <a:avLst/>
              </a:prstGeom>
              <a:solidFill>
                <a:srgbClr val="3263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A478E7B-79E1-46A3-9477-1FDEF617EF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020466" y="3741936"/>
                <a:ext cx="1813135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DD352D7-F9EB-4807-9C93-02EF2A0543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914660" y="2463550"/>
                <a:ext cx="2513999" cy="0"/>
              </a:xfrm>
              <a:prstGeom prst="line">
                <a:avLst/>
              </a:prstGeom>
              <a:ln>
                <a:solidFill>
                  <a:srgbClr val="3263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7089288-17B7-4A6F-AA36-9DFAE574D4D6}"/>
                  </a:ext>
                </a:extLst>
              </p:cNvPr>
              <p:cNvSpPr/>
              <p:nvPr/>
            </p:nvSpPr>
            <p:spPr>
              <a:xfrm rot="5400000">
                <a:off x="3395823" y="1955371"/>
                <a:ext cx="36447" cy="1001223"/>
              </a:xfrm>
              <a:prstGeom prst="rect">
                <a:avLst/>
              </a:prstGeom>
              <a:solidFill>
                <a:srgbClr val="23B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2" name="图形 11">
            <a:extLst>
              <a:ext uri="{FF2B5EF4-FFF2-40B4-BE49-F238E27FC236}">
                <a16:creationId xmlns:a16="http://schemas.microsoft.com/office/drawing/2014/main" id="{5E284604-CD4B-4B8B-9586-54291DAD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30" y="3736637"/>
            <a:ext cx="1115341" cy="10934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D8576D0-E91D-49F2-BDA9-6E72F72D69B4}"/>
              </a:ext>
            </a:extLst>
          </p:cNvPr>
          <p:cNvSpPr/>
          <p:nvPr/>
        </p:nvSpPr>
        <p:spPr>
          <a:xfrm>
            <a:off x="4867343" y="2537341"/>
            <a:ext cx="5334467" cy="923330"/>
          </a:xfrm>
          <a:prstGeom prst="rect">
            <a:avLst/>
          </a:prstGeom>
          <a:noFill/>
          <a:effectLst>
            <a:outerShdw blurRad="63500" dist="50800" dir="2700000" algn="tl" rotWithShape="0">
              <a:srgbClr val="A9CBE9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经典</a:t>
            </a:r>
            <a:r>
              <a:rPr lang="en-US" altLang="zh-CN" sz="5400" spc="300" dirty="0">
                <a:ln w="3175">
                  <a:solidFill>
                    <a:schemeClr val="bg1"/>
                  </a:solidFill>
                </a:ln>
                <a:solidFill>
                  <a:srgbClr val="032854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CNN</a:t>
            </a:r>
            <a:endParaRPr lang="zh-CN" altLang="en-US" sz="5400" spc="300" dirty="0">
              <a:ln w="3175">
                <a:solidFill>
                  <a:schemeClr val="bg1"/>
                </a:solidFill>
              </a:ln>
              <a:solidFill>
                <a:srgbClr val="032854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583AAF-E8A3-4F0A-AB57-5AF934ADA369}"/>
              </a:ext>
            </a:extLst>
          </p:cNvPr>
          <p:cNvGrpSpPr/>
          <p:nvPr/>
        </p:nvGrpSpPr>
        <p:grpSpPr>
          <a:xfrm>
            <a:off x="1496956" y="1486365"/>
            <a:ext cx="3128877" cy="3129479"/>
            <a:chOff x="291945" y="1721454"/>
            <a:chExt cx="2350772" cy="235122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237F75E-B31C-4DFA-B1DA-376CF24F616E}"/>
                </a:ext>
              </a:extLst>
            </p:cNvPr>
            <p:cNvGrpSpPr/>
            <p:nvPr/>
          </p:nvGrpSpPr>
          <p:grpSpPr>
            <a:xfrm>
              <a:off x="291945" y="1721454"/>
              <a:ext cx="2350772" cy="2351224"/>
              <a:chOff x="1865533" y="685800"/>
              <a:chExt cx="4041080" cy="404185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DBA96D0-46B6-4073-9061-DEC826A41B31}"/>
                  </a:ext>
                </a:extLst>
              </p:cNvPr>
              <p:cNvSpPr/>
              <p:nvPr/>
            </p:nvSpPr>
            <p:spPr>
              <a:xfrm>
                <a:off x="2157047" y="996807"/>
                <a:ext cx="3419255" cy="3419840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>
                <a:outerShdw blurRad="203200" dist="38100" dir="1140000" sx="102000" sy="102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3" tIns="45692" rIns="91383" bIns="45692" rtlCol="0" anchor="ctr"/>
              <a:lstStyle/>
              <a:p>
                <a:pPr algn="ctr"/>
                <a:endParaRPr lang="zh-CN" altLang="en-US" sz="5400" b="1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99026E7F-9C03-40D3-B270-497E08596E3D}"/>
                  </a:ext>
                </a:extLst>
              </p:cNvPr>
              <p:cNvSpPr/>
              <p:nvPr/>
            </p:nvSpPr>
            <p:spPr>
              <a:xfrm>
                <a:off x="2265508" y="1085850"/>
                <a:ext cx="3241130" cy="3241754"/>
              </a:xfrm>
              <a:prstGeom prst="arc">
                <a:avLst>
                  <a:gd name="adj1" fmla="val 1188827"/>
                  <a:gd name="adj2" fmla="val 12363011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D62050E0-8D0F-4041-9AF4-A96908B9E401}"/>
                  </a:ext>
                </a:extLst>
              </p:cNvPr>
              <p:cNvSpPr/>
              <p:nvPr/>
            </p:nvSpPr>
            <p:spPr>
              <a:xfrm>
                <a:off x="2332169" y="1152526"/>
                <a:ext cx="3107810" cy="3108404"/>
              </a:xfrm>
              <a:prstGeom prst="arc">
                <a:avLst>
                  <a:gd name="adj1" fmla="val 10727695"/>
                  <a:gd name="adj2" fmla="val 5816273"/>
                </a:avLst>
              </a:prstGeom>
              <a:ln w="3175">
                <a:solidFill>
                  <a:srgbClr val="23B3D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A13CEC1D-EB72-4695-A3A0-45153B2D04A7}"/>
                  </a:ext>
                </a:extLst>
              </p:cNvPr>
              <p:cNvSpPr/>
              <p:nvPr/>
            </p:nvSpPr>
            <p:spPr>
              <a:xfrm>
                <a:off x="2045994" y="866298"/>
                <a:ext cx="3680160" cy="3680863"/>
              </a:xfrm>
              <a:prstGeom prst="arc">
                <a:avLst>
                  <a:gd name="adj1" fmla="val 4833914"/>
                  <a:gd name="adj2" fmla="val 18668007"/>
                </a:avLst>
              </a:prstGeom>
              <a:noFill/>
              <a:ln w="31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CDB3F34B-43F6-45F0-ADC8-52FB5D8A72ED}"/>
                  </a:ext>
                </a:extLst>
              </p:cNvPr>
              <p:cNvSpPr/>
              <p:nvPr/>
            </p:nvSpPr>
            <p:spPr>
              <a:xfrm>
                <a:off x="1865533" y="685800"/>
                <a:ext cx="4041080" cy="4041856"/>
              </a:xfrm>
              <a:prstGeom prst="arc">
                <a:avLst>
                  <a:gd name="adj1" fmla="val 16059351"/>
                  <a:gd name="adj2" fmla="val 8789058"/>
                </a:avLst>
              </a:prstGeom>
              <a:ln w="28575">
                <a:solidFill>
                  <a:srgbClr val="0070C0">
                    <a:alpha val="50196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12729-39B2-4C1F-BA1F-8E1392F9BD85}"/>
                </a:ext>
              </a:extLst>
            </p:cNvPr>
            <p:cNvSpPr/>
            <p:nvPr/>
          </p:nvSpPr>
          <p:spPr>
            <a:xfrm>
              <a:off x="588972" y="2215297"/>
              <a:ext cx="1760051" cy="1456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PART</a:t>
              </a:r>
            </a:p>
            <a:p>
              <a:pPr algn="ctr"/>
              <a:r>
                <a:rPr lang="en-US" altLang="zh-CN" sz="6000" spc="300" dirty="0">
                  <a:solidFill>
                    <a:srgbClr val="23B3D2"/>
                  </a:solidFill>
                  <a:effectLst>
                    <a:outerShdw blurRad="38100" dist="38100" dir="2700000" algn="tl">
                      <a:srgbClr val="032854"/>
                    </a:outerShdw>
                  </a:effectLst>
                  <a:latin typeface="Impact" panose="020B0806030902050204" pitchFamily="34" charset="0"/>
                  <a:ea typeface="思源黑体 CN Medium" panose="020B0600000000000000" pitchFamily="34" charset="-122"/>
                </a:rPr>
                <a:t>01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94DB44E-691F-4492-B494-B7C6E45BC6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7" y="3170272"/>
            <a:ext cx="1032282" cy="10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359378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 err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LeNet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14844379-A620-482F-9792-0D879292D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632424"/>
              </p:ext>
            </p:extLst>
          </p:nvPr>
        </p:nvGraphicFramePr>
        <p:xfrm>
          <a:off x="2175392" y="3640755"/>
          <a:ext cx="7377674" cy="2773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0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0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0563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Layer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Kernels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Stride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Padding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Input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32*32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C1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5*5*1 filters * 6</a:t>
                      </a:r>
                      <a:endParaRPr lang="en-US" altLang="zh-CN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28*28*6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(5*5*1+1)*6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S2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2*2 filter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14*14*6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C3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5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5*6 filters * 16</a:t>
                      </a:r>
                      <a:endParaRPr lang="en-US" altLang="zh-CN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10*10*16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(5*5*6+1)*16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S4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2*2 filter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5*5*16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C5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5*5*16 filters * 120</a:t>
                      </a:r>
                      <a:endParaRPr lang="en-US" altLang="zh-CN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120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16)*120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584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F6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84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120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84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858723"/>
                  </a:ext>
                </a:extLst>
              </a:tr>
              <a:tr h="300512">
                <a:tc>
                  <a:txBody>
                    <a:bodyPr/>
                    <a:lstStyle/>
                    <a:p>
                      <a:pPr lvl="0"/>
                      <a:r>
                        <a:rPr lang="en-US" altLang="zh-CN" sz="1400" dirty="0"/>
                        <a:t>Output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84*10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63785811-7BF1-4A5D-A210-87D9AF6A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3578" y="1041267"/>
            <a:ext cx="8453129" cy="25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730120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 err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AlexNet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3074" name="Picture 2" descr="https://bkimg.cdn.bcebos.com/pic/3c6d55fbb2fb4316e902e8882ca4462309f7d327?x-bce-process=image/watermark,image_d2F0ZXIvYmFpa2U4MA==,g_7,xp_5,yp_5">
            <a:extLst>
              <a:ext uri="{FF2B5EF4-FFF2-40B4-BE49-F238E27FC236}">
                <a16:creationId xmlns:a16="http://schemas.microsoft.com/office/drawing/2014/main" id="{EA10389A-1FFF-47E1-A01F-3412300C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54" y="1064552"/>
            <a:ext cx="4771864" cy="54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20977D-9F27-42BA-8543-CA012042157D}"/>
              </a:ext>
            </a:extLst>
          </p:cNvPr>
          <p:cNvSpPr/>
          <p:nvPr/>
        </p:nvSpPr>
        <p:spPr>
          <a:xfrm>
            <a:off x="957210" y="1745771"/>
            <a:ext cx="3912741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得益于硬件的发展（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的使用等）和各种算法的改进，在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图像分类竞赛中，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AlexeNet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以远超第二名的成绩夺冠，使得深度学习重回历史舞台，具有重大历史意义。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主要由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层卷积层和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层全连接层组成。</a:t>
            </a:r>
          </a:p>
        </p:txBody>
      </p:sp>
    </p:spTree>
    <p:extLst>
      <p:ext uri="{BB962C8B-B14F-4D97-AF65-F5344CB8AC3E}">
        <p14:creationId xmlns:p14="http://schemas.microsoft.com/office/powerpoint/2010/main" val="1024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01364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VGG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320977D-9F27-42BA-8543-CA012042157D}"/>
              </a:ext>
            </a:extLst>
          </p:cNvPr>
          <p:cNvSpPr/>
          <p:nvPr/>
        </p:nvSpPr>
        <p:spPr>
          <a:xfrm>
            <a:off x="957210" y="1745771"/>
            <a:ext cx="3912741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ILSVRC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竞赛的第二名，第一名是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。但是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模型在多个迁移学习任务中的表现要优于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。而且，从图像中提取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模型是首选算法。它的缺点在于，参数量有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之多，需要更大的存储空间。</a:t>
            </a:r>
          </a:p>
        </p:txBody>
      </p:sp>
      <p:pic>
        <p:nvPicPr>
          <p:cNvPr id="4098" name="Picture 2" descr="https://ai-studio-static-online.cdn.bcebos.com/ece5dcb3515a4a06885b77b14116c40f9987ac697d5b40659212278dcef977da">
            <a:extLst>
              <a:ext uri="{FF2B5EF4-FFF2-40B4-BE49-F238E27FC236}">
                <a16:creationId xmlns:a16="http://schemas.microsoft.com/office/drawing/2014/main" id="{A79667F8-7ADF-4B8A-8AF1-ECB3BF56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858" y="537702"/>
            <a:ext cx="5695589" cy="578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01364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VGG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AF6B29B-C195-4EC9-AC17-18B6F460EEC1}"/>
              </a:ext>
            </a:extLst>
          </p:cNvPr>
          <p:cNvGrpSpPr/>
          <p:nvPr/>
        </p:nvGrpSpPr>
        <p:grpSpPr>
          <a:xfrm>
            <a:off x="1017908" y="1146021"/>
            <a:ext cx="10211649" cy="5458143"/>
            <a:chOff x="1017908" y="1146021"/>
            <a:chExt cx="10211649" cy="54581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407CF5-8A08-483B-AFC5-F624F8FAF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08" y="1146021"/>
              <a:ext cx="10211649" cy="545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5CB094-3F24-4AD2-A144-E1F8EFA04A84}"/>
                </a:ext>
              </a:extLst>
            </p:cNvPr>
            <p:cNvSpPr/>
            <p:nvPr/>
          </p:nvSpPr>
          <p:spPr>
            <a:xfrm>
              <a:off x="9167149" y="6204030"/>
              <a:ext cx="1938760" cy="3298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7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01364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VGG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320977D-9F27-42BA-8543-CA012042157D}"/>
              </a:ext>
            </a:extLst>
          </p:cNvPr>
          <p:cNvSpPr/>
          <p:nvPr/>
        </p:nvSpPr>
        <p:spPr>
          <a:xfrm>
            <a:off x="957210" y="1745771"/>
            <a:ext cx="3912741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ILSVRC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竞赛的第一名，其不但提高了性能而且比较前的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降低了参数规模。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这是通过一种称为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的模块实现的。该模块的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（最初）版本将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1×1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3×3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5×5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的卷积层和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3×3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的最大池化层拼接在一起，使其能够在一层网络中提取不同视野范围的特征。</a:t>
            </a:r>
          </a:p>
        </p:txBody>
      </p:sp>
      <p:pic>
        <p:nvPicPr>
          <p:cNvPr id="5122" name="Picture 2" descr="https://ai-studio-static-online.cdn.bcebos.com/3d80909282474f52bbd7e86de30a80ca98d52cfc2b6b451cbc42b4291c9b3b2e">
            <a:extLst>
              <a:ext uri="{FF2B5EF4-FFF2-40B4-BE49-F238E27FC236}">
                <a16:creationId xmlns:a16="http://schemas.microsoft.com/office/drawing/2014/main" id="{67D11164-C588-497F-B703-ED5B2A69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18" y="123290"/>
            <a:ext cx="1482978" cy="66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5FD34C-2B7C-4CFE-A012-CAF59E18B9A1}"/>
              </a:ext>
            </a:extLst>
          </p:cNvPr>
          <p:cNvGrpSpPr/>
          <p:nvPr/>
        </p:nvGrpSpPr>
        <p:grpSpPr>
          <a:xfrm>
            <a:off x="723553" y="308620"/>
            <a:ext cx="3716053" cy="584901"/>
            <a:chOff x="698153" y="503365"/>
            <a:chExt cx="3716053" cy="58490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740B4A-28A0-487D-882F-E631A96FCD09}"/>
                </a:ext>
              </a:extLst>
            </p:cNvPr>
            <p:cNvSpPr/>
            <p:nvPr/>
          </p:nvSpPr>
          <p:spPr>
            <a:xfrm>
              <a:off x="698153" y="503539"/>
              <a:ext cx="3716053" cy="584727"/>
            </a:xfrm>
            <a:prstGeom prst="roundRect">
              <a:avLst>
                <a:gd name="adj" fmla="val 50000"/>
              </a:avLst>
            </a:prstGeom>
            <a:solidFill>
              <a:srgbClr val="23B3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0BF36C3-828C-4B6E-AD82-4D04DF22A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045" y="651459"/>
              <a:ext cx="279141" cy="285788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" name="TextBox 108">
              <a:extLst>
                <a:ext uri="{FF2B5EF4-FFF2-40B4-BE49-F238E27FC236}">
                  <a16:creationId xmlns:a16="http://schemas.microsoft.com/office/drawing/2014/main" id="{3BD8815D-A245-4CE9-BCD6-14E4691C90BA}"/>
                </a:ext>
              </a:extLst>
            </p:cNvPr>
            <p:cNvSpPr txBox="1"/>
            <p:nvPr/>
          </p:nvSpPr>
          <p:spPr>
            <a:xfrm>
              <a:off x="1358178" y="503365"/>
              <a:ext cx="1600662" cy="584727"/>
            </a:xfrm>
            <a:prstGeom prst="rect">
              <a:avLst/>
            </a:prstGeom>
            <a:noFill/>
          </p:spPr>
          <p:txBody>
            <a:bodyPr wrap="none" lIns="91392" tIns="45696" rIns="91392" bIns="45696" rtlCol="0" anchor="ctr">
              <a:spAutoFit/>
            </a:bodyPr>
            <a:lstStyle/>
            <a:p>
              <a:r>
                <a:rPr lang="en-US" altLang="zh-CN" sz="3200" b="1" dirty="0" err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ResNet</a:t>
              </a:r>
              <a:endParaRPr lang="zh-CN" altLang="en-US" sz="3200" b="1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5F0634-406B-43D5-9302-1E971D034D05}"/>
              </a:ext>
            </a:extLst>
          </p:cNvPr>
          <p:cNvGrpSpPr/>
          <p:nvPr/>
        </p:nvGrpSpPr>
        <p:grpSpPr>
          <a:xfrm>
            <a:off x="449413" y="243093"/>
            <a:ext cx="704498" cy="716130"/>
            <a:chOff x="424013" y="437838"/>
            <a:chExt cx="704498" cy="716130"/>
          </a:xfrm>
        </p:grpSpPr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7B72A6E-A790-4DBA-B8CE-D98C5CA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13" y="437838"/>
              <a:ext cx="704498" cy="716130"/>
            </a:xfrm>
            <a:prstGeom prst="ellipse">
              <a:avLst/>
            </a:prstGeom>
            <a:solidFill>
              <a:srgbClr val="0A2C70"/>
            </a:solidFill>
            <a:ln w="63500">
              <a:solidFill>
                <a:srgbClr val="F3F8FB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椭圆 11">
              <a:extLst>
                <a:ext uri="{FF2B5EF4-FFF2-40B4-BE49-F238E27FC236}">
                  <a16:creationId xmlns:a16="http://schemas.microsoft.com/office/drawing/2014/main" id="{3F708C02-88E6-471C-8BBC-E5FA4DB67345}"/>
                </a:ext>
              </a:extLst>
            </p:cNvPr>
            <p:cNvSpPr/>
            <p:nvPr/>
          </p:nvSpPr>
          <p:spPr>
            <a:xfrm>
              <a:off x="535308" y="624636"/>
              <a:ext cx="457200" cy="339435"/>
            </a:xfrm>
            <a:custGeom>
              <a:avLst/>
              <a:gdLst>
                <a:gd name="connsiteX0" fmla="*/ 16373 w 607639"/>
                <a:gd name="connsiteY0" fmla="*/ 391850 h 451125"/>
                <a:gd name="connsiteX1" fmla="*/ 591266 w 607639"/>
                <a:gd name="connsiteY1" fmla="*/ 391850 h 451125"/>
                <a:gd name="connsiteX2" fmla="*/ 607639 w 607639"/>
                <a:gd name="connsiteY2" fmla="*/ 408208 h 451125"/>
                <a:gd name="connsiteX3" fmla="*/ 564684 w 607639"/>
                <a:gd name="connsiteY3" fmla="*/ 451125 h 451125"/>
                <a:gd name="connsiteX4" fmla="*/ 42955 w 607639"/>
                <a:gd name="connsiteY4" fmla="*/ 451125 h 451125"/>
                <a:gd name="connsiteX5" fmla="*/ 0 w 607639"/>
                <a:gd name="connsiteY5" fmla="*/ 408208 h 451125"/>
                <a:gd name="connsiteX6" fmla="*/ 16373 w 607639"/>
                <a:gd name="connsiteY6" fmla="*/ 391850 h 451125"/>
                <a:gd name="connsiteX7" fmla="*/ 243452 w 607639"/>
                <a:gd name="connsiteY7" fmla="*/ 119577 h 451125"/>
                <a:gd name="connsiteX8" fmla="*/ 349014 w 607639"/>
                <a:gd name="connsiteY8" fmla="*/ 156328 h 451125"/>
                <a:gd name="connsiteX9" fmla="*/ 352867 w 607639"/>
                <a:gd name="connsiteY9" fmla="*/ 161234 h 451125"/>
                <a:gd name="connsiteX10" fmla="*/ 350074 w 607639"/>
                <a:gd name="connsiteY10" fmla="*/ 166911 h 451125"/>
                <a:gd name="connsiteX11" fmla="*/ 327054 w 607639"/>
                <a:gd name="connsiteY11" fmla="*/ 180765 h 451125"/>
                <a:gd name="connsiteX12" fmla="*/ 370300 w 607639"/>
                <a:gd name="connsiteY12" fmla="*/ 223866 h 451125"/>
                <a:gd name="connsiteX13" fmla="*/ 370300 w 607639"/>
                <a:gd name="connsiteY13" fmla="*/ 232236 h 451125"/>
                <a:gd name="connsiteX14" fmla="*/ 348725 w 607639"/>
                <a:gd name="connsiteY14" fmla="*/ 253786 h 451125"/>
                <a:gd name="connsiteX15" fmla="*/ 344487 w 607639"/>
                <a:gd name="connsiteY15" fmla="*/ 255518 h 451125"/>
                <a:gd name="connsiteX16" fmla="*/ 340346 w 607639"/>
                <a:gd name="connsiteY16" fmla="*/ 253786 h 451125"/>
                <a:gd name="connsiteX17" fmla="*/ 297196 w 607639"/>
                <a:gd name="connsiteY17" fmla="*/ 210685 h 451125"/>
                <a:gd name="connsiteX18" fmla="*/ 283327 w 607639"/>
                <a:gd name="connsiteY18" fmla="*/ 233583 h 451125"/>
                <a:gd name="connsiteX19" fmla="*/ 277644 w 607639"/>
                <a:gd name="connsiteY19" fmla="*/ 236373 h 451125"/>
                <a:gd name="connsiteX20" fmla="*/ 272636 w 607639"/>
                <a:gd name="connsiteY20" fmla="*/ 232428 h 451125"/>
                <a:gd name="connsiteX21" fmla="*/ 235939 w 607639"/>
                <a:gd name="connsiteY21" fmla="*/ 127081 h 451125"/>
                <a:gd name="connsiteX22" fmla="*/ 237384 w 607639"/>
                <a:gd name="connsiteY22" fmla="*/ 121020 h 451125"/>
                <a:gd name="connsiteX23" fmla="*/ 243452 w 607639"/>
                <a:gd name="connsiteY23" fmla="*/ 119577 h 451125"/>
                <a:gd name="connsiteX24" fmla="*/ 93794 w 607639"/>
                <a:gd name="connsiteY24" fmla="*/ 41738 h 451125"/>
                <a:gd name="connsiteX25" fmla="*/ 90423 w 607639"/>
                <a:gd name="connsiteY25" fmla="*/ 45103 h 451125"/>
                <a:gd name="connsiteX26" fmla="*/ 90423 w 607639"/>
                <a:gd name="connsiteY26" fmla="*/ 329766 h 451125"/>
                <a:gd name="connsiteX27" fmla="*/ 93794 w 607639"/>
                <a:gd name="connsiteY27" fmla="*/ 333035 h 451125"/>
                <a:gd name="connsiteX28" fmla="*/ 513942 w 607639"/>
                <a:gd name="connsiteY28" fmla="*/ 333035 h 451125"/>
                <a:gd name="connsiteX29" fmla="*/ 517217 w 607639"/>
                <a:gd name="connsiteY29" fmla="*/ 329766 h 451125"/>
                <a:gd name="connsiteX30" fmla="*/ 517217 w 607639"/>
                <a:gd name="connsiteY30" fmla="*/ 45103 h 451125"/>
                <a:gd name="connsiteX31" fmla="*/ 513942 w 607639"/>
                <a:gd name="connsiteY31" fmla="*/ 41738 h 451125"/>
                <a:gd name="connsiteX32" fmla="*/ 93794 w 607639"/>
                <a:gd name="connsiteY32" fmla="*/ 0 h 451125"/>
                <a:gd name="connsiteX33" fmla="*/ 513942 w 607639"/>
                <a:gd name="connsiteY33" fmla="*/ 0 h 451125"/>
                <a:gd name="connsiteX34" fmla="*/ 559020 w 607639"/>
                <a:gd name="connsiteY34" fmla="*/ 45103 h 451125"/>
                <a:gd name="connsiteX35" fmla="*/ 559020 w 607639"/>
                <a:gd name="connsiteY35" fmla="*/ 329766 h 451125"/>
                <a:gd name="connsiteX36" fmla="*/ 513942 w 607639"/>
                <a:gd name="connsiteY36" fmla="*/ 374773 h 451125"/>
                <a:gd name="connsiteX37" fmla="*/ 93794 w 607639"/>
                <a:gd name="connsiteY37" fmla="*/ 374773 h 451125"/>
                <a:gd name="connsiteX38" fmla="*/ 48620 w 607639"/>
                <a:gd name="connsiteY38" fmla="*/ 329766 h 451125"/>
                <a:gd name="connsiteX39" fmla="*/ 48620 w 607639"/>
                <a:gd name="connsiteY39" fmla="*/ 45103 h 451125"/>
                <a:gd name="connsiteX40" fmla="*/ 93794 w 607639"/>
                <a:gd name="connsiteY40" fmla="*/ 0 h 45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7639" h="451125">
                  <a:moveTo>
                    <a:pt x="16373" y="391850"/>
                  </a:moveTo>
                  <a:lnTo>
                    <a:pt x="591266" y="391850"/>
                  </a:lnTo>
                  <a:cubicBezTo>
                    <a:pt x="600319" y="391850"/>
                    <a:pt x="607639" y="399163"/>
                    <a:pt x="607639" y="408208"/>
                  </a:cubicBezTo>
                  <a:cubicBezTo>
                    <a:pt x="607639" y="431880"/>
                    <a:pt x="588377" y="451125"/>
                    <a:pt x="564684" y="451125"/>
                  </a:cubicBezTo>
                  <a:lnTo>
                    <a:pt x="42955" y="451125"/>
                  </a:lnTo>
                  <a:cubicBezTo>
                    <a:pt x="19262" y="451125"/>
                    <a:pt x="0" y="431880"/>
                    <a:pt x="0" y="408208"/>
                  </a:cubicBezTo>
                  <a:cubicBezTo>
                    <a:pt x="0" y="399163"/>
                    <a:pt x="7320" y="391850"/>
                    <a:pt x="16373" y="391850"/>
                  </a:cubicBezTo>
                  <a:close/>
                  <a:moveTo>
                    <a:pt x="243452" y="119577"/>
                  </a:moveTo>
                  <a:lnTo>
                    <a:pt x="349014" y="156328"/>
                  </a:lnTo>
                  <a:cubicBezTo>
                    <a:pt x="351133" y="157001"/>
                    <a:pt x="352674" y="158925"/>
                    <a:pt x="352867" y="161234"/>
                  </a:cubicBezTo>
                  <a:cubicBezTo>
                    <a:pt x="353156" y="163543"/>
                    <a:pt x="352000" y="165660"/>
                    <a:pt x="350074" y="166911"/>
                  </a:cubicBezTo>
                  <a:lnTo>
                    <a:pt x="327054" y="180765"/>
                  </a:lnTo>
                  <a:lnTo>
                    <a:pt x="370300" y="223866"/>
                  </a:lnTo>
                  <a:cubicBezTo>
                    <a:pt x="372515" y="226175"/>
                    <a:pt x="372515" y="229927"/>
                    <a:pt x="370300" y="232236"/>
                  </a:cubicBezTo>
                  <a:lnTo>
                    <a:pt x="348725" y="253786"/>
                  </a:lnTo>
                  <a:cubicBezTo>
                    <a:pt x="347569" y="254845"/>
                    <a:pt x="346125" y="255518"/>
                    <a:pt x="344487" y="255518"/>
                  </a:cubicBezTo>
                  <a:cubicBezTo>
                    <a:pt x="342946" y="255518"/>
                    <a:pt x="341502" y="254845"/>
                    <a:pt x="340346" y="253786"/>
                  </a:cubicBezTo>
                  <a:lnTo>
                    <a:pt x="297196" y="210685"/>
                  </a:lnTo>
                  <a:lnTo>
                    <a:pt x="283327" y="233583"/>
                  </a:lnTo>
                  <a:cubicBezTo>
                    <a:pt x="282075" y="235507"/>
                    <a:pt x="279859" y="236661"/>
                    <a:pt x="277644" y="236373"/>
                  </a:cubicBezTo>
                  <a:cubicBezTo>
                    <a:pt x="275333" y="236180"/>
                    <a:pt x="273406" y="234641"/>
                    <a:pt x="272636" y="232428"/>
                  </a:cubicBezTo>
                  <a:lnTo>
                    <a:pt x="235939" y="127081"/>
                  </a:lnTo>
                  <a:cubicBezTo>
                    <a:pt x="235265" y="124964"/>
                    <a:pt x="235747" y="122559"/>
                    <a:pt x="237384" y="121020"/>
                  </a:cubicBezTo>
                  <a:cubicBezTo>
                    <a:pt x="238925" y="119384"/>
                    <a:pt x="241333" y="118903"/>
                    <a:pt x="243452" y="119577"/>
                  </a:cubicBezTo>
                  <a:close/>
                  <a:moveTo>
                    <a:pt x="93794" y="41738"/>
                  </a:moveTo>
                  <a:cubicBezTo>
                    <a:pt x="91964" y="41738"/>
                    <a:pt x="90423" y="43276"/>
                    <a:pt x="90423" y="45103"/>
                  </a:cubicBezTo>
                  <a:lnTo>
                    <a:pt x="90423" y="329766"/>
                  </a:lnTo>
                  <a:cubicBezTo>
                    <a:pt x="90423" y="331593"/>
                    <a:pt x="91964" y="333035"/>
                    <a:pt x="93794" y="333035"/>
                  </a:cubicBezTo>
                  <a:lnTo>
                    <a:pt x="513942" y="333035"/>
                  </a:lnTo>
                  <a:cubicBezTo>
                    <a:pt x="515676" y="333035"/>
                    <a:pt x="517217" y="331593"/>
                    <a:pt x="517217" y="329766"/>
                  </a:cubicBezTo>
                  <a:lnTo>
                    <a:pt x="517217" y="45103"/>
                  </a:lnTo>
                  <a:cubicBezTo>
                    <a:pt x="517217" y="43276"/>
                    <a:pt x="515676" y="41738"/>
                    <a:pt x="513942" y="41738"/>
                  </a:cubicBezTo>
                  <a:close/>
                  <a:moveTo>
                    <a:pt x="93794" y="0"/>
                  </a:moveTo>
                  <a:lnTo>
                    <a:pt x="513942" y="0"/>
                  </a:lnTo>
                  <a:cubicBezTo>
                    <a:pt x="538793" y="0"/>
                    <a:pt x="559020" y="20196"/>
                    <a:pt x="559020" y="45103"/>
                  </a:cubicBezTo>
                  <a:lnTo>
                    <a:pt x="559020" y="329766"/>
                  </a:lnTo>
                  <a:cubicBezTo>
                    <a:pt x="559020" y="354577"/>
                    <a:pt x="538793" y="374773"/>
                    <a:pt x="513942" y="374773"/>
                  </a:cubicBezTo>
                  <a:lnTo>
                    <a:pt x="93794" y="374773"/>
                  </a:lnTo>
                  <a:cubicBezTo>
                    <a:pt x="68847" y="374773"/>
                    <a:pt x="48620" y="354577"/>
                    <a:pt x="48620" y="329766"/>
                  </a:cubicBezTo>
                  <a:lnTo>
                    <a:pt x="48620" y="45103"/>
                  </a:lnTo>
                  <a:cubicBezTo>
                    <a:pt x="48620" y="20196"/>
                    <a:pt x="68847" y="0"/>
                    <a:pt x="93794" y="0"/>
                  </a:cubicBez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320977D-9F27-42BA-8543-CA012042157D}"/>
              </a:ext>
            </a:extLst>
          </p:cNvPr>
          <p:cNvSpPr/>
          <p:nvPr/>
        </p:nvSpPr>
        <p:spPr>
          <a:xfrm>
            <a:off x="957210" y="1745771"/>
            <a:ext cx="3912741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残差网络是由何凯明提出的卷积神经网络，在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大规模视觉识别竞赛（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 Large Scale Visual Recognition Challenge, ILSVRC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）中获得了图像分类和物体识别的优胜。 </a:t>
            </a:r>
          </a:p>
        </p:txBody>
      </p:sp>
      <p:pic>
        <p:nvPicPr>
          <p:cNvPr id="6146" name="Picture 2" descr="https://ai-studio-static-online.cdn.bcebos.com/9ebe4e50021f47cfae5a8449f848937c0f0db7960d124c2fb45a92dbb696ad0b">
            <a:extLst>
              <a:ext uri="{FF2B5EF4-FFF2-40B4-BE49-F238E27FC236}">
                <a16:creationId xmlns:a16="http://schemas.microsoft.com/office/drawing/2014/main" id="{7787CA4F-CA83-4FBE-A91E-3AD49B9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59" y="2695137"/>
            <a:ext cx="3635937" cy="17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kimg.cdn.bcebos.com/pic/8644ebf81a4c510f356282e96c59252dd52aa59b?x-bce-process=image/watermark,image_d2F0ZXIvYmFpa2U5Mg==,g_7,xp_5,yp_5">
            <a:extLst>
              <a:ext uri="{FF2B5EF4-FFF2-40B4-BE49-F238E27FC236}">
                <a16:creationId xmlns:a16="http://schemas.microsoft.com/office/drawing/2014/main" id="{6A83480F-5C8A-4AB8-852F-929F015B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092" y="959223"/>
            <a:ext cx="3087444" cy="52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9A171B78AADC7E4BABE82F7F1EA14EF4" ma:contentTypeVersion="10" ma:contentTypeDescription="新建文档。" ma:contentTypeScope="" ma:versionID="ba3b948d69f7380ef63f143046616899">
  <xsd:schema xmlns:xsd="http://www.w3.org/2001/XMLSchema" xmlns:xs="http://www.w3.org/2001/XMLSchema" xmlns:p="http://schemas.microsoft.com/office/2006/metadata/properties" xmlns:ns3="191d449e-7e50-49fe-b479-0a04703f7f63" targetNamespace="http://schemas.microsoft.com/office/2006/metadata/properties" ma:root="true" ma:fieldsID="977507566ed4eacf1326554cb139677e" ns3:_="">
    <xsd:import namespace="191d449e-7e50-49fe-b479-0a04703f7f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d449e-7e50-49fe-b479-0a04703f7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E6F204-ACF0-4A9D-AB0E-EDA1B47C9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1d449e-7e50-49fe-b479-0a04703f7f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BEA936-F762-4E8B-88D3-BE8FBD9C64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87A658-2620-4C1C-8C38-F725A26D12FD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91d449e-7e50-49fe-b479-0a04703f7f6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8918</TotalTime>
  <Words>450</Words>
  <Application>Microsoft Office PowerPoint</Application>
  <PresentationFormat>宽屏</PresentationFormat>
  <Paragraphs>75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等线 Light</vt:lpstr>
      <vt:lpstr>华文楷体</vt:lpstr>
      <vt:lpstr>思源黑体 CN Medium</vt:lpstr>
      <vt:lpstr>思源黑体 CN Regular</vt:lpstr>
      <vt:lpstr>微软雅黑</vt:lpstr>
      <vt:lpstr>造字工房力黑（非商用）常规体</vt:lpstr>
      <vt:lpstr>Arial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159</cp:revision>
  <dcterms:created xsi:type="dcterms:W3CDTF">2019-12-11T05:18:46Z</dcterms:created>
  <dcterms:modified xsi:type="dcterms:W3CDTF">2023-03-20T01:06:41Z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0x0101009A171B78AADC7E4BABE82F7F1EA14EF4</vt:lpwstr>
  </property>
</Properties>
</file>